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E4D"/>
    <a:srgbClr val="CD1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8" y="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B59DE5-9591-4357-85ED-939AE8C3E6A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396A4A-CCD8-4B59-AF7A-657ADF3C3B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5400000">
            <a:off x="4429124" y="2071709"/>
            <a:ext cx="285752" cy="9144000"/>
            <a:chOff x="928662" y="0"/>
            <a:chExt cx="1500198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71414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Государственное бюджетное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чреждение Ивановской области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КАДАСТРОВОЙ ОЦЕНКИ»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785926"/>
            <a:ext cx="4815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г.Иваново, ул. Суворова, д. 44, </a:t>
            </a:r>
            <a:r>
              <a:rPr lang="ru-RU" sz="2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28</a:t>
            </a:r>
          </a:p>
          <a:p>
            <a:pPr algn="r"/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+7 (4932) 48-27-55 </a:t>
            </a:r>
          </a:p>
        </p:txBody>
      </p:sp>
      <p:pic>
        <p:nvPicPr>
          <p:cNvPr id="9218" name="Picture 2" descr="http://abali.ru/wp-content/uploads/2013/11/gerb_ivanovskoj_oblas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357850" cy="37972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23113" y="6039169"/>
            <a:ext cx="24209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cko@cko37.ru</a:t>
            </a:r>
            <a:endParaRPr lang="ru-RU" sz="24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>
          <a:xfrm rot="5400000">
            <a:off x="4429124" y="2071709"/>
            <a:ext cx="285752" cy="9144000"/>
            <a:chOff x="928662" y="0"/>
            <a:chExt cx="1500198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28629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3113" y="6039169"/>
            <a:ext cx="24209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cko@cko37.ru</a:t>
            </a:r>
            <a:endParaRPr lang="ru-RU" sz="24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" name="Picture 2" descr="http://abali.ru/wp-content/uploads/2013/11/gerb_ivanovskoj_oblas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8"/>
            <a:ext cx="2357454" cy="1670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alpha val="99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285852" y="-24"/>
            <a:ext cx="1500198" cy="6858000"/>
            <a:chOff x="928662" y="0"/>
            <a:chExt cx="1500198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7" name="Picture 3" descr="C:\Users\User\Downloads\files (pdf.io)\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User\Pictures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413"/>
            <a:ext cx="714380" cy="506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66" y="71414"/>
            <a:ext cx="50720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ГБУ  ИО  «Центр  кадастровой  оценки»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143248"/>
            <a:ext cx="1357322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86050" y="3043150"/>
            <a:ext cx="1714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514E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Налоговая база</a:t>
            </a:r>
          </a:p>
          <a:p>
            <a:pPr algn="ctr"/>
            <a:r>
              <a:rPr lang="ru-RU" sz="1100" dirty="0" smtClean="0">
                <a:solidFill>
                  <a:srgbClr val="514E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имущественных налогов</a:t>
            </a:r>
            <a:endParaRPr lang="ru-RU" sz="1100" dirty="0">
              <a:solidFill>
                <a:srgbClr val="514E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5852" y="-24"/>
            <a:ext cx="1500198" cy="6858000"/>
            <a:chOff x="928662" y="0"/>
            <a:chExt cx="1500198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7" name="Picture 3" descr="C:\Users\User\Downloads\files (pdf.io)\слайд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User\Pictures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413"/>
            <a:ext cx="714380" cy="506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66" y="71414"/>
            <a:ext cx="50720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ГБУ  ИО  «Центр  кадастровой  оценки»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5852" y="-24"/>
            <a:ext cx="1500198" cy="6858000"/>
            <a:chOff x="928662" y="0"/>
            <a:chExt cx="1500198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7" name="Picture 3" descr="C:\Users\User\Downloads\files (pdf.io)\слайд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User\Pictures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413"/>
            <a:ext cx="714380" cy="506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66" y="71414"/>
            <a:ext cx="50720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ГБУ  ИО  «Центр  кадастровой  оценки»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5852" y="-24"/>
            <a:ext cx="1500198" cy="6858000"/>
            <a:chOff x="928662" y="0"/>
            <a:chExt cx="1500198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7" name="Picture 3" descr="C:\Users\User\Downloads\files (pdf.io)\слайд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User\Pictures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413"/>
            <a:ext cx="714380" cy="506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66" y="71414"/>
            <a:ext cx="50720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ГБУ  ИО  «Центр  кадастровой  оценки»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4643446"/>
            <a:ext cx="228601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648810"/>
            <a:ext cx="228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Администрации </a:t>
            </a:r>
          </a:p>
          <a:p>
            <a:pPr algn="ctr"/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поселений и</a:t>
            </a:r>
          </a:p>
          <a:p>
            <a:pPr algn="ctr"/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городских округов</a:t>
            </a:r>
            <a:endParaRPr lang="ru-RU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5852" y="-24"/>
            <a:ext cx="1500198" cy="6858000"/>
            <a:chOff x="928662" y="0"/>
            <a:chExt cx="1500198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7" name="Picture 3" descr="C:\Users\User\Downloads\files (pdf.io)\слайд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User\Pictures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413"/>
            <a:ext cx="714380" cy="506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66" y="71414"/>
            <a:ext cx="50720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ГБУ  ИО  «Центр  кадастровой  оценки»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5852" y="-24"/>
            <a:ext cx="1500198" cy="6858000"/>
            <a:chOff x="928662" y="0"/>
            <a:chExt cx="1500198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6" name="Picture 2" descr="C:\Users\User\Pictures\gerb_ivanovskoj_oblas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5413"/>
            <a:ext cx="714380" cy="506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66" y="71414"/>
            <a:ext cx="50720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ГБУ  ИО  «Центр  кадастровой  оценки»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4154" r="3125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5852" y="-24"/>
            <a:ext cx="1500198" cy="6858000"/>
            <a:chOff x="928662" y="0"/>
            <a:chExt cx="1500198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7" name="Picture 3" descr="C:\Users\User\Downloads\files (pdf.io)\слайд 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User\Pictures\gerb_ivanovskoj_obla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413"/>
            <a:ext cx="714380" cy="506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66" y="71414"/>
            <a:ext cx="50720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ГБУ  ИО  «Центр  кадастровой  оценки»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>
          <a:xfrm rot="5400000">
            <a:off x="4429124" y="2071709"/>
            <a:ext cx="285752" cy="9144000"/>
            <a:chOff x="928662" y="0"/>
            <a:chExt cx="1500198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28794" y="0"/>
              <a:ext cx="500066" cy="6858000"/>
            </a:xfrm>
            <a:prstGeom prst="rect">
              <a:avLst/>
            </a:prstGeom>
            <a:solidFill>
              <a:srgbClr val="CD170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28728" y="0"/>
              <a:ext cx="500066" cy="68580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8662" y="0"/>
              <a:ext cx="500066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71414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Государственное бюджетное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чреждение Ивановской области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«ЦЕНТР КАДАСТРОВОЙ ОЦЕНКИ»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785926"/>
            <a:ext cx="4815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г.Иваново, ул. Суворова, д. 44, </a:t>
            </a:r>
            <a:r>
              <a:rPr lang="ru-RU" sz="2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28</a:t>
            </a:r>
          </a:p>
          <a:p>
            <a:pPr algn="r"/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+7 (4932) 48-27-55 </a:t>
            </a:r>
          </a:p>
        </p:txBody>
      </p:sp>
      <p:pic>
        <p:nvPicPr>
          <p:cNvPr id="9218" name="Picture 2" descr="http://abali.ru/wp-content/uploads/2013/11/gerb_ivanovskoj_oblas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357850" cy="37972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23113" y="6039169"/>
            <a:ext cx="24209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cko@cko37.ru</a:t>
            </a:r>
            <a:endParaRPr lang="ru-RU" sz="24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F78AD"/>
      </a:dk2>
      <a:lt2>
        <a:srgbClr val="0084B4"/>
      </a:lt2>
      <a:accent1>
        <a:srgbClr val="0F6FC6"/>
      </a:accent1>
      <a:accent2>
        <a:srgbClr val="59A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123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Почта</cp:lastModifiedBy>
  <cp:revision>15</cp:revision>
  <dcterms:created xsi:type="dcterms:W3CDTF">2019-03-13T11:26:37Z</dcterms:created>
  <dcterms:modified xsi:type="dcterms:W3CDTF">2019-03-21T10:57:18Z</dcterms:modified>
</cp:coreProperties>
</file>