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svg" ContentType="image/svg+xml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2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slideMasters/slideMaster6.xml" ContentType="application/vnd.openxmlformats-officedocument.presentationml.slideMaster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Masters/slideMaster4.xml" ContentType="application/vnd.openxmlformats-officedocument.presentationml.slideMaster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69.xml" ContentType="application/vnd.openxmlformats-officedocument.presentationml.slideLayout+xml"/>
  <Override PartName="/docProps/custom.xml" ContentType="application/vnd.openxmlformats-officedocument.custom-properties+xml"/>
  <Override PartName="/ppt/slides/slide6.xml" ContentType="application/vnd.openxmlformats-officedocument.presentationml.slide+xml"/>
  <Override PartName="/ppt/slideLayouts/slideLayout88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tableStyles.xml" ContentType="application/vnd.openxmlformats-officedocument.presentationml.tableStyles+xml"/>
  <Override PartName="/ppt/slideLayouts/slideLayout7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Layouts/slideLayout52.xml" ContentType="application/vnd.openxmlformats-officedocument.presentationml.slideLayout+xml"/>
  <Override PartName="/ppt/charts/chart5.xml" ContentType="application/vnd.openxmlformats-officedocument.drawingml.chart+xml"/>
  <Override PartName="/ppt/slideMasters/slideMaster3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7.xml" ContentType="application/vnd.openxmlformats-officedocument.presentationml.slide+xml"/>
  <Override PartName="/ppt/charts/chart4.xml" ContentType="application/vnd.openxmlformats-officedocument.drawingml.chart+xml"/>
  <Override PartName="/ppt/slideLayouts/slideLayout71.xml" ContentType="application/vnd.openxmlformats-officedocument.presentationml.slideLayout+xml"/>
  <Override PartName="/ppt/charts/chart3.xml" ContentType="application/vnd.openxmlformats-officedocument.drawingml.char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charts/chart2.xml" ContentType="application/vnd.openxmlformats-officedocument.drawingml.chart+xml"/>
  <Override PartName="/ppt/slideLayouts/slideLayout66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32.xml" ContentType="application/vnd.openxmlformats-officedocument.presentationml.slideLayout+xml"/>
  <Override PartName="/ppt/charts/chart1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  <p:sldMasterId id="2147483658" r:id="rId2"/>
    <p:sldMasterId id="2147483671" r:id="rId3"/>
    <p:sldMasterId id="2147483684" r:id="rId4"/>
    <p:sldMasterId id="2147483696" r:id="rId5"/>
    <p:sldMasterId id="2147483709" r:id="rId6"/>
    <p:sldMasterId id="2147483722" r:id="rId7"/>
    <p:sldMasterId id="2147483725" r:id="rId8"/>
    <p:sldMasterId id="2147483735" r:id="rId9"/>
    <p:sldMasterId id="2147483744" r:id="rId10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5" d="100"/>
          <a:sy n="105" d="100"/>
        </p:scale>
        <p:origin x="798" y="114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theme" Target="theme/theme1.xml"/><Relationship Id="rId12" Type="http://schemas.openxmlformats.org/officeDocument/2006/relationships/theme" Target="theme/theme2.xml"/><Relationship Id="rId13" Type="http://schemas.openxmlformats.org/officeDocument/2006/relationships/theme" Target="theme/theme3.xml"/><Relationship Id="rId14" Type="http://schemas.openxmlformats.org/officeDocument/2006/relationships/theme" Target="theme/theme4.xml"/><Relationship Id="rId15" Type="http://schemas.openxmlformats.org/officeDocument/2006/relationships/theme" Target="theme/theme5.xml"/><Relationship Id="rId16" Type="http://schemas.openxmlformats.org/officeDocument/2006/relationships/theme" Target="theme/theme6.xml"/><Relationship Id="rId17" Type="http://schemas.openxmlformats.org/officeDocument/2006/relationships/theme" Target="theme/theme7.xml"/><Relationship Id="rId18" Type="http://schemas.openxmlformats.org/officeDocument/2006/relationships/theme" Target="theme/theme8.xml"/><Relationship Id="rId19" Type="http://schemas.openxmlformats.org/officeDocument/2006/relationships/theme" Target="theme/theme9.xml"/><Relationship Id="rId20" Type="http://schemas.openxmlformats.org/officeDocument/2006/relationships/theme" Target="theme/theme10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30" Type="http://schemas.openxmlformats.org/officeDocument/2006/relationships/slide" Target="slides/slide10.xml"/><Relationship Id="rId31" Type="http://schemas.openxmlformats.org/officeDocument/2006/relationships/presProps" Target="presProps.xml" /><Relationship Id="rId32" Type="http://schemas.openxmlformats.org/officeDocument/2006/relationships/tableStyles" Target="tableStyles.xml" /><Relationship Id="rId33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/Relationships>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2.xlsx" /></Relationships>
</file>

<file path=ppt/charts/_rels/chart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3.xlsx" /></Relationships>
</file>

<file path=ppt/charts/_rels/chart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4.xlsx" /></Relationships>
</file>

<file path=ppt/charts/_rels/chart5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5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0690"/>
          <c:y val="0.051130"/>
          <c:w val="0.969120"/>
          <c:h val="0.948520"/>
        </c:manualLayout>
      </c:layout>
      <c:barChart>
        <c:barDir val="col"/>
        <c:grouping val="clustered"/>
        <c:varyColors val="0"/>
        <c:ser>
          <c:idx val="0"/>
          <c:order val="0"/>
          <c:spPr bwMode="auto">
            <a:prstGeom prst="rect">
              <a:avLst/>
            </a:prstGeom>
            <a:solidFill>
              <a:srgbClr val="008CFF"/>
            </a:solidFill>
            <a:ln w="0">
              <a:noFill/>
              <a:round/>
            </a:ln>
          </c:spPr>
          <c:invertIfNegative val="0"/>
          <c:dPt>
            <c:idx val="0"/>
            <c:invertIfNegative val="0"/>
            <c:bubble3D val="0"/>
            <c:spPr bwMode="auto">
              <a:prstGeom prst="rect">
                <a:avLst/>
              </a:prstGeom>
              <a:solidFill>
                <a:srgbClr val="FF7900"/>
              </a:solidFill>
              <a:ln w="0">
                <a:noFill/>
              </a:ln>
            </c:spPr>
          </c:dPt>
          <c:dPt>
            <c:idx val="1"/>
            <c:invertIfNegative val="0"/>
            <c:bubble3D val="0"/>
            <c:spPr bwMode="auto">
              <a:prstGeom prst="rect">
                <a:avLst/>
              </a:prstGeom>
              <a:solidFill>
                <a:srgbClr val="00CC99"/>
              </a:solidFill>
              <a:ln w="0">
                <a:noFill/>
              </a:ln>
            </c:spPr>
          </c:dPt>
          <c:dPt>
            <c:idx val="2"/>
            <c:invertIfNegative val="0"/>
            <c:bubble3D val="0"/>
            <c:spPr bwMode="auto">
              <a:prstGeom prst="rect">
                <a:avLst/>
              </a:prstGeom>
              <a:solidFill>
                <a:srgbClr val="99D1FF"/>
              </a:solidFill>
              <a:ln w="0">
                <a:noFill/>
                <a:round/>
              </a:ln>
            </c:spPr>
          </c:dPt>
          <c:dLbls>
            <c:dLbl>
              <c:idx val="0"/>
              <c:dLblPos val="outEnd"/>
              <c:layout/>
              <c:showBubbleSize val="1"/>
              <c:showCatName val="0"/>
              <c:showLegendKey val="0"/>
              <c:showPercent val="0"/>
              <c:showSerName val="0"/>
              <c:showVal val="0"/>
              <c:spPr bwMode="auto"/>
              <c:txPr>
                <a:bodyPr wrap="square"/>
                <a:lstStyle/>
                <a:p>
                  <a:pPr>
                    <a:defRPr sz="1000" b="0" strike="noStrike" spc="0">
                      <a:solidFill>
                        <a:srgbClr val="008CFF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</c:dLbl>
            <c:dLbl>
              <c:idx val="1"/>
              <c:dLblPos val="outEnd"/>
              <c:layout/>
              <c:showBubbleSize val="1"/>
              <c:showCatName val="0"/>
              <c:showLegendKey val="0"/>
              <c:showPercent val="0"/>
              <c:showSerName val="0"/>
              <c:showVal val="0"/>
              <c:spPr bwMode="auto"/>
              <c:txPr>
                <a:bodyPr wrap="square"/>
                <a:lstStyle/>
                <a:p>
                  <a:pPr>
                    <a:defRPr sz="1000" b="0" strike="noStrike" spc="0">
                      <a:solidFill>
                        <a:srgbClr val="008CFF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</c:dLbl>
            <c:dLbl>
              <c:idx val="2"/>
              <c:dLblPos val="outEnd"/>
              <c:layout/>
              <c:showBubbleSize val="1"/>
              <c:showCatName val="0"/>
              <c:showLegendKey val="0"/>
              <c:showPercent val="0"/>
              <c:showSerName val="0"/>
              <c:showVal val="0"/>
              <c:spPr bwMode="auto"/>
              <c:txPr>
                <a:bodyPr wrap="square"/>
                <a:lstStyle/>
                <a:p>
                  <a:pPr>
                    <a:defRPr sz="1000" b="0" strike="noStrike" spc="0">
                      <a:solidFill>
                        <a:srgbClr val="008CFF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</c:dLbl>
            <c:dLblPos val="outEnd"/>
            <c:separator xml:space="preserve">; </c:separator>
            <c:showBubbleSize val="1"/>
            <c:showCatName val="0"/>
            <c:showLeaderLines val="0"/>
            <c:showLegendKey val="0"/>
            <c:showPercent val="0"/>
            <c:showSerName val="0"/>
            <c:showVal val="0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0">
                    <a:solidFill>
                      <a:srgbClr val="008CFF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</c:dLbls>
          <c:cat>
            <c:numRef>
              <c:f>Лист1!$A$1:$A$3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43"/>
        <c:overlap val="-25"/>
        <c:axId val="97697299"/>
        <c:axId val="97697300"/>
      </c:barChart>
      <c:catAx>
        <c:axId val="976972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697300"/>
        <c:crosses val="autoZero"/>
        <c:auto val="1"/>
        <c:lblAlgn val="ctr"/>
        <c:lblOffset val="100"/>
        <c:noMultiLvlLbl val="0"/>
      </c:catAx>
      <c:valAx>
        <c:axId val="976973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7697299"/>
        <c:crosses val="autoZero"/>
        <c:crossBetween val="between"/>
      </c:valAx>
      <c:spPr bwMode="auto">
        <a:prstGeom prst="rect">
          <a:avLst/>
        </a:prstGeom>
        <a:noFill/>
        <a:ln w="0">
          <a:noFill/>
          <a:bevel/>
        </a:ln>
      </c:spPr>
    </c:plotArea>
    <c:plotVisOnly val="1"/>
    <c:dispBlanksAs val="gap"/>
    <c:showDLblsOverMax val="1"/>
  </c:chart>
  <c:spPr bwMode="auto">
    <a:xfrm>
      <a:off x="696600" y="3643920"/>
      <a:ext cx="4010760" cy="2153880"/>
    </a:xfrm>
    <a:prstGeom prst="rect">
      <a:avLst/>
    </a:prstGeom>
    <a:solidFill>
      <a:srgbClr val="FFFFFF"/>
    </a:solidFill>
    <a:ln w="19080">
      <a:solidFill>
        <a:srgbClr val="FFFFFF"/>
      </a:solidFill>
      <a:round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9760"/>
          <c:y val="0.050880"/>
          <c:w val="0.969080"/>
          <c:h val="0.948520"/>
        </c:manualLayout>
      </c:layout>
      <c:barChart>
        <c:barDir val="col"/>
        <c:grouping val="clustered"/>
        <c:varyColors val="0"/>
        <c:ser>
          <c:idx val="0"/>
          <c:order val="0"/>
          <c:spPr bwMode="auto">
            <a:prstGeom prst="rect">
              <a:avLst/>
            </a:prstGeom>
            <a:solidFill>
              <a:srgbClr val="008CFF"/>
            </a:solidFill>
            <a:ln w="0">
              <a:noFill/>
              <a:miter/>
            </a:ln>
          </c:spPr>
          <c:invertIfNegative val="0"/>
          <c:dPt>
            <c:idx val="0"/>
            <c:invertIfNegative val="0"/>
            <c:bubble3D val="0"/>
            <c:spPr bwMode="auto">
              <a:prstGeom prst="rect">
                <a:avLst/>
              </a:prstGeom>
              <a:solidFill>
                <a:srgbClr val="FF7900"/>
              </a:solidFill>
              <a:ln w="0">
                <a:noFill/>
              </a:ln>
            </c:spPr>
          </c:dPt>
          <c:dPt>
            <c:idx val="1"/>
            <c:invertIfNegative val="0"/>
            <c:bubble3D val="0"/>
            <c:spPr bwMode="auto">
              <a:prstGeom prst="rect">
                <a:avLst/>
              </a:prstGeom>
              <a:solidFill>
                <a:srgbClr val="00CC99"/>
              </a:solidFill>
              <a:ln w="0">
                <a:noFill/>
                <a:round/>
              </a:ln>
            </c:spPr>
          </c:dPt>
          <c:dPt>
            <c:idx val="2"/>
            <c:invertIfNegative val="0"/>
            <c:bubble3D val="0"/>
            <c:spPr bwMode="auto">
              <a:prstGeom prst="rect">
                <a:avLst/>
              </a:prstGeom>
              <a:solidFill>
                <a:srgbClr val="99D1FF"/>
              </a:solidFill>
              <a:ln w="0">
                <a:noFill/>
              </a:ln>
            </c:spPr>
          </c:dPt>
          <c:dLbls>
            <c:dLbl>
              <c:idx val="0"/>
              <c:dLblPos val="outEnd"/>
              <c:layout/>
              <c:showBubbleSize val="1"/>
              <c:showCatName val="0"/>
              <c:showLegendKey val="0"/>
              <c:showPercent val="0"/>
              <c:showSerName val="0"/>
              <c:showVal val="0"/>
              <c:spPr bwMode="auto"/>
              <c:txPr>
                <a:bodyPr wrap="square"/>
                <a:lstStyle/>
                <a:p>
                  <a:pPr>
                    <a:defRPr sz="1000" b="0" strike="noStrike" spc="0">
                      <a:solidFill>
                        <a:srgbClr val="008CFF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</c:dLbl>
            <c:dLbl>
              <c:idx val="1"/>
              <c:dLblPos val="outEnd"/>
              <c:layout/>
              <c:showBubbleSize val="1"/>
              <c:showCatName val="0"/>
              <c:showLegendKey val="0"/>
              <c:showPercent val="0"/>
              <c:showSerName val="0"/>
              <c:showVal val="0"/>
              <c:spPr bwMode="auto"/>
              <c:txPr>
                <a:bodyPr wrap="square"/>
                <a:lstStyle/>
                <a:p>
                  <a:pPr>
                    <a:defRPr sz="1000" b="0" strike="noStrike" spc="0">
                      <a:solidFill>
                        <a:srgbClr val="008CFF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</c:dLbl>
            <c:dLbl>
              <c:idx val="2"/>
              <c:dLblPos val="outEnd"/>
              <c:layout/>
              <c:showBubbleSize val="1"/>
              <c:showCatName val="0"/>
              <c:showLegendKey val="0"/>
              <c:showPercent val="0"/>
              <c:showSerName val="0"/>
              <c:showVal val="0"/>
              <c:spPr bwMode="auto"/>
              <c:txPr>
                <a:bodyPr wrap="square"/>
                <a:lstStyle/>
                <a:p>
                  <a:pPr>
                    <a:defRPr sz="1000" b="0" strike="noStrike" spc="0">
                      <a:solidFill>
                        <a:srgbClr val="008CFF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</c:dLbl>
            <c:dLblPos val="outEnd"/>
            <c:separator xml:space="preserve">; </c:separator>
            <c:showBubbleSize val="1"/>
            <c:showCatName val="0"/>
            <c:showLeaderLines val="0"/>
            <c:showLegendKey val="0"/>
            <c:showPercent val="0"/>
            <c:showSerName val="0"/>
            <c:showVal val="0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0">
                    <a:solidFill>
                      <a:srgbClr val="008CFF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</c:dLbls>
          <c:cat>
            <c:numRef>
              <c:f>Лист1!$A$1:$A$3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43"/>
        <c:overlap val="-24"/>
        <c:axId val="97697325"/>
        <c:axId val="97697326"/>
      </c:barChart>
      <c:catAx>
        <c:axId val="9769732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697326"/>
        <c:crosses val="autoZero"/>
        <c:auto val="1"/>
        <c:lblAlgn val="ctr"/>
        <c:lblOffset val="100"/>
        <c:noMultiLvlLbl val="0"/>
      </c:catAx>
      <c:valAx>
        <c:axId val="9769732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7697325"/>
        <c:crosses val="autoZero"/>
        <c:crossBetween val="between"/>
      </c:valAx>
      <c:spPr bwMode="auto">
        <a:prstGeom prst="rect">
          <a:avLst/>
        </a:prstGeom>
        <a:noFill/>
        <a:ln w="0">
          <a:noFill/>
          <a:miter/>
        </a:ln>
      </c:spPr>
    </c:plotArea>
    <c:plotVisOnly val="1"/>
    <c:dispBlanksAs val="gap"/>
    <c:showDLblsOverMax val="1"/>
  </c:chart>
  <c:spPr bwMode="auto">
    <a:xfrm>
      <a:off x="1378226" y="1079733"/>
      <a:ext cx="3423240" cy="1832040"/>
    </a:xfrm>
    <a:prstGeom prst="rect">
      <a:avLst/>
    </a:prstGeom>
    <a:solidFill>
      <a:srgbClr val="FFFFFF"/>
    </a:solidFill>
    <a:ln w="19080">
      <a:solidFill>
        <a:srgbClr val="FFFFFF"/>
      </a:solidFill>
      <a:round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5650"/>
          <c:y val="0.046200"/>
          <c:w val="0.969160"/>
          <c:h val="0.948520"/>
        </c:manualLayout>
      </c:layout>
      <c:barChart>
        <c:barDir val="col"/>
        <c:grouping val="clustered"/>
        <c:varyColors val="0"/>
        <c:ser>
          <c:idx val="0"/>
          <c:order val="0"/>
          <c:spPr bwMode="auto">
            <a:prstGeom prst="rect">
              <a:avLst/>
            </a:prstGeom>
            <a:solidFill>
              <a:srgbClr val="008CFF"/>
            </a:solidFill>
            <a:ln w="0">
              <a:noFill/>
              <a:round/>
            </a:ln>
          </c:spPr>
          <c:invertIfNegative val="0"/>
          <c:dPt>
            <c:idx val="0"/>
            <c:invertIfNegative val="0"/>
            <c:bubble3D val="0"/>
            <c:spPr bwMode="auto">
              <a:prstGeom prst="rect">
                <a:avLst/>
              </a:prstGeom>
              <a:solidFill>
                <a:srgbClr val="FF7900"/>
              </a:solidFill>
              <a:ln w="0">
                <a:noFill/>
              </a:ln>
            </c:spPr>
          </c:dPt>
          <c:dPt>
            <c:idx val="1"/>
            <c:invertIfNegative val="0"/>
            <c:bubble3D val="0"/>
            <c:spPr bwMode="auto">
              <a:prstGeom prst="rect">
                <a:avLst/>
              </a:prstGeom>
              <a:solidFill>
                <a:srgbClr val="00CC99"/>
              </a:solidFill>
              <a:ln w="0">
                <a:noFill/>
                <a:round/>
              </a:ln>
            </c:spPr>
          </c:dPt>
          <c:dPt>
            <c:idx val="2"/>
            <c:invertIfNegative val="0"/>
            <c:bubble3D val="0"/>
            <c:spPr bwMode="auto">
              <a:prstGeom prst="rect">
                <a:avLst/>
              </a:prstGeom>
              <a:solidFill>
                <a:srgbClr val="99D1FF"/>
              </a:solidFill>
              <a:ln w="0">
                <a:noFill/>
                <a:round/>
              </a:ln>
            </c:spPr>
          </c:dPt>
          <c:dLbls>
            <c:dLbl>
              <c:idx val="0"/>
              <c:dLblPos val="outEnd"/>
              <c:layout/>
              <c:showBubbleSize val="1"/>
              <c:showCatName val="0"/>
              <c:showLegendKey val="0"/>
              <c:showPercent val="0"/>
              <c:showSerName val="0"/>
              <c:showVal val="0"/>
              <c:spPr bwMode="auto"/>
              <c:txPr>
                <a:bodyPr wrap="square"/>
                <a:lstStyle/>
                <a:p>
                  <a:pPr>
                    <a:defRPr sz="1000" b="0" strike="noStrike" spc="0">
                      <a:solidFill>
                        <a:srgbClr val="008CFF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</c:dLbl>
            <c:dLbl>
              <c:idx val="1"/>
              <c:dLblPos val="outEnd"/>
              <c:layout/>
              <c:showBubbleSize val="1"/>
              <c:showCatName val="0"/>
              <c:showLegendKey val="0"/>
              <c:showPercent val="0"/>
              <c:showSerName val="0"/>
              <c:showVal val="0"/>
              <c:spPr bwMode="auto"/>
              <c:txPr>
                <a:bodyPr wrap="square"/>
                <a:lstStyle/>
                <a:p>
                  <a:pPr>
                    <a:defRPr sz="1000" b="0" strike="noStrike" spc="0">
                      <a:solidFill>
                        <a:srgbClr val="008CFF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</c:dLbl>
            <c:dLbl>
              <c:idx val="2"/>
              <c:dLblPos val="outEnd"/>
              <c:layout/>
              <c:showBubbleSize val="1"/>
              <c:showCatName val="0"/>
              <c:showLegendKey val="0"/>
              <c:showPercent val="0"/>
              <c:showSerName val="0"/>
              <c:showVal val="0"/>
              <c:spPr bwMode="auto"/>
              <c:txPr>
                <a:bodyPr wrap="square"/>
                <a:lstStyle/>
                <a:p>
                  <a:pPr>
                    <a:defRPr sz="1000" b="0" strike="noStrike" spc="0">
                      <a:solidFill>
                        <a:srgbClr val="008CFF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</c:dLbl>
            <c:dLblPos val="outEnd"/>
            <c:separator xml:space="preserve">; </c:separator>
            <c:showBubbleSize val="1"/>
            <c:showCatName val="0"/>
            <c:showLeaderLines val="0"/>
            <c:showLegendKey val="0"/>
            <c:showPercent val="0"/>
            <c:showSerName val="0"/>
            <c:showVal val="0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0">
                    <a:solidFill>
                      <a:srgbClr val="008CFF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</c:dLbls>
          <c:cat>
            <c:numRef>
              <c:f>Лист1!$A$1:$A$3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43"/>
        <c:overlap val="-24"/>
        <c:axId val="97697313"/>
        <c:axId val="97697314"/>
      </c:barChart>
      <c:catAx>
        <c:axId val="9769731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697314"/>
        <c:crosses val="autoZero"/>
        <c:auto val="1"/>
        <c:lblAlgn val="ctr"/>
        <c:lblOffset val="100"/>
        <c:noMultiLvlLbl val="0"/>
      </c:catAx>
      <c:valAx>
        <c:axId val="9769731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7697313"/>
        <c:crosses val="autoZero"/>
        <c:crossBetween val="between"/>
      </c:valAx>
      <c:spPr bwMode="auto">
        <a:prstGeom prst="rect">
          <a:avLst/>
        </a:prstGeom>
        <a:noFill/>
        <a:ln w="0">
          <a:noFill/>
        </a:ln>
      </c:spPr>
    </c:plotArea>
    <c:plotVisOnly val="1"/>
    <c:dispBlanksAs val="gap"/>
    <c:showDLblsOverMax val="1"/>
  </c:chart>
  <c:spPr bwMode="auto">
    <a:xfrm>
      <a:off x="816837" y="3773578"/>
      <a:ext cx="3886920" cy="2048757"/>
    </a:xfrm>
    <a:prstGeom prst="rect">
      <a:avLst/>
    </a:prstGeom>
    <a:solidFill>
      <a:srgbClr val="FFFFFF"/>
    </a:solidFill>
    <a:ln w="19080">
      <a:solidFill>
        <a:srgbClr val="FFFFFF"/>
      </a:solidFill>
      <a:round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 bwMode="auto">
            <a:prstGeom prst="rect">
              <a:avLst/>
            </a:prstGeom>
            <a:solidFill>
              <a:srgbClr val="008CFF"/>
            </a:solidFill>
            <a:ln w="0">
              <a:noFill/>
              <a:round/>
            </a:ln>
          </c:spPr>
          <c:invertIfNegative val="0"/>
          <c:dPt>
            <c:idx val="0"/>
            <c:invertIfNegative val="0"/>
            <c:bubble3D val="0"/>
            <c:spPr bwMode="auto">
              <a:prstGeom prst="rect">
                <a:avLst/>
              </a:prstGeom>
              <a:solidFill>
                <a:srgbClr val="FF7900"/>
              </a:solidFill>
              <a:ln w="0">
                <a:noFill/>
              </a:ln>
            </c:spPr>
          </c:dPt>
          <c:dPt>
            <c:idx val="1"/>
            <c:invertIfNegative val="0"/>
            <c:bubble3D val="0"/>
            <c:spPr bwMode="auto">
              <a:prstGeom prst="rect">
                <a:avLst/>
              </a:prstGeom>
              <a:solidFill>
                <a:srgbClr val="00CC99"/>
              </a:solidFill>
              <a:ln w="0">
                <a:noFill/>
              </a:ln>
            </c:spPr>
          </c:dPt>
          <c:dPt>
            <c:idx val="2"/>
            <c:invertIfNegative val="0"/>
            <c:bubble3D val="0"/>
            <c:spPr bwMode="auto">
              <a:prstGeom prst="rect">
                <a:avLst/>
              </a:prstGeom>
              <a:solidFill>
                <a:srgbClr val="99D1FF"/>
              </a:solidFill>
              <a:ln w="0">
                <a:noFill/>
              </a:ln>
            </c:spPr>
          </c:dPt>
          <c:dLbls>
            <c:dLbl>
              <c:idx val="0"/>
              <c:dLblPos val="outEnd"/>
              <c:layout/>
              <c:showBubbleSize val="1"/>
              <c:showCatName val="0"/>
              <c:showLegendKey val="0"/>
              <c:showPercent val="0"/>
              <c:showSerName val="0"/>
              <c:showVal val="0"/>
              <c:spPr bwMode="auto"/>
              <c:txPr>
                <a:bodyPr wrap="square"/>
                <a:lstStyle/>
                <a:p>
                  <a:pPr>
                    <a:defRPr sz="1000" b="0" strike="noStrike" spc="0">
                      <a:solidFill>
                        <a:srgbClr val="008CFF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</c:dLbl>
            <c:dLbl>
              <c:idx val="1"/>
              <c:dLblPos val="outEnd"/>
              <c:layout/>
              <c:showBubbleSize val="1"/>
              <c:showCatName val="0"/>
              <c:showLegendKey val="0"/>
              <c:showPercent val="0"/>
              <c:showSerName val="0"/>
              <c:showVal val="0"/>
              <c:spPr bwMode="auto"/>
              <c:txPr>
                <a:bodyPr wrap="square"/>
                <a:lstStyle/>
                <a:p>
                  <a:pPr>
                    <a:defRPr sz="1000" b="0" strike="noStrike" spc="0">
                      <a:solidFill>
                        <a:srgbClr val="008CFF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</c:dLbl>
            <c:dLbl>
              <c:idx val="2"/>
              <c:dLblPos val="outEnd"/>
              <c:layout/>
              <c:showBubbleSize val="1"/>
              <c:showCatName val="0"/>
              <c:showLegendKey val="0"/>
              <c:showPercent val="0"/>
              <c:showSerName val="0"/>
              <c:showVal val="0"/>
              <c:spPr bwMode="auto"/>
              <c:txPr>
                <a:bodyPr wrap="square"/>
                <a:lstStyle/>
                <a:p>
                  <a:pPr>
                    <a:defRPr sz="1000" b="0" strike="noStrike" spc="0">
                      <a:solidFill>
                        <a:srgbClr val="008CFF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</c:dLbl>
            <c:dLblPos val="outEnd"/>
            <c:separator xml:space="preserve">; </c:separator>
            <c:showBubbleSize val="1"/>
            <c:showCatName val="0"/>
            <c:showLeaderLines val="0"/>
            <c:showLegendKey val="0"/>
            <c:showPercent val="0"/>
            <c:showSerName val="0"/>
            <c:showVal val="0"/>
            <c:spPr bwMode="auto">
              <a:prstGeom prst="rect">
                <a:avLst/>
              </a:prstGeom>
              <a:noFill/>
              <a:ln>
                <a:noFill/>
                <a:round/>
              </a:ln>
              <a:effectLst/>
            </c:spPr>
            <c:txPr>
              <a:bodyPr wrap="square"/>
              <a:lstStyle/>
              <a:p>
                <a:pPr>
                  <a:defRPr sz="1000" b="0" strike="noStrike" spc="0">
                    <a:solidFill>
                      <a:srgbClr val="008CFF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</c:dLbls>
          <c:cat>
            <c:numRef>
              <c:f>Лист1!$A$1:$A$3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50</c:v>
                </c:pt>
                <c:pt idx="1">
                  <c:v>75</c:v>
                </c:pt>
                <c:pt idx="2">
                  <c:v>100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43"/>
        <c:overlap val="-24"/>
        <c:axId val="97697319"/>
        <c:axId val="97697320"/>
      </c:barChart>
      <c:catAx>
        <c:axId val="9769731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697320"/>
        <c:crosses val="autoZero"/>
        <c:auto val="1"/>
        <c:lblAlgn val="ctr"/>
        <c:lblOffset val="100"/>
        <c:noMultiLvlLbl val="0"/>
      </c:catAx>
      <c:valAx>
        <c:axId val="97697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7697319"/>
        <c:crosses val="autoZero"/>
        <c:crossBetween val="between"/>
      </c:valAx>
      <c:spPr bwMode="auto">
        <a:prstGeom prst="rect">
          <a:avLst/>
        </a:prstGeom>
        <a:noFill/>
        <a:ln w="0">
          <a:noFill/>
        </a:ln>
      </c:spPr>
    </c:plotArea>
    <c:plotVisOnly val="1"/>
    <c:dispBlanksAs val="gap"/>
    <c:showDLblsOverMax val="1"/>
  </c:chart>
  <c:spPr bwMode="auto">
    <a:xfrm>
      <a:off x="961920" y="1197720"/>
      <a:ext cx="3750120" cy="1748880"/>
    </a:xfrm>
    <a:prstGeom prst="rect">
      <a:avLst/>
    </a:prstGeom>
    <a:solidFill>
      <a:srgbClr val="FFFFFF"/>
    </a:solidFill>
    <a:ln w="19080">
      <a:solidFill>
        <a:srgbClr val="FFFFFF"/>
      </a:solidFill>
      <a:round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960"/>
          <c:y val="0.025120"/>
          <c:w val="0.780060"/>
          <c:h val="0.863610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Лист1!$C$2</c:f>
              <c:strCache>
                <c:ptCount val="1"/>
                <c:pt idx="0">
                  <c:v xml:space="preserve">ЗУ, тыс.руб</c:v>
                </c:pt>
              </c:strCache>
            </c:strRef>
          </c:tx>
          <c:spPr bwMode="auto">
            <a:prstGeom prst="rect">
              <a:avLst/>
            </a:prstGeom>
            <a:solidFill>
              <a:srgbClr val="92D050"/>
            </a:solidFill>
            <a:ln>
              <a:noFill/>
              <a:round/>
            </a:ln>
          </c:spPr>
          <c:invertIfNegative val="0"/>
          <c:dLbls>
            <c:dLbl>
              <c:idx val="6"/>
              <c:dLblPos val="ctr"/>
              <c:layout>
                <c:manualLayout>
                  <c:x val="0.002290"/>
                  <c:y val="-0.00177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Pr>
                <a:bodyPr wrap="square" lIns="38096" tIns="19045" rIns="38096" bIns="19045" anchor="ctr">
                  <a:spAutoFit/>
                </a:bodyPr>
                <a:lstStyle/>
                <a:p>
                  <a:pPr>
                    <a:defRPr b="1">
                      <a:solidFill>
                        <a:schemeClr val="accent6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</c:dLbl>
            <c:dLbl>
              <c:idx val="17"/>
              <c:dLblPos val="ctr"/>
              <c:layout>
                <c:manualLayout>
                  <c:x val="0.003820"/>
                  <c:y val="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Pr>
                <a:bodyPr wrap="square" lIns="38096" tIns="19045" rIns="38096" bIns="19045" anchor="ctr">
                  <a:spAutoFit/>
                </a:bodyPr>
                <a:lstStyle/>
                <a:p>
                  <a:pPr>
                    <a:defRPr b="1">
                      <a:solidFill>
                        <a:schemeClr val="accent6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wrap="square" lIns="38097" tIns="19047" rIns="38097" bIns="19047" anchor="ctr">
                <a:spAutoFit/>
              </a:bodyPr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</c:dLbls>
          <c:cat>
            <c:strRef>
              <c:f>Лист1!$B$3:$B$20</c:f>
              <c:strCache>
                <c:ptCount val="18"/>
                <c:pt idx="0">
                  <c:v xml:space="preserve">Липецкая область</c:v>
                </c:pt>
                <c:pt idx="1">
                  <c:v xml:space="preserve">Костромская область</c:v>
                </c:pt>
                <c:pt idx="2">
                  <c:v xml:space="preserve">Смоленская область</c:v>
                </c:pt>
                <c:pt idx="3">
                  <c:v xml:space="preserve">Владимирская область </c:v>
                </c:pt>
                <c:pt idx="4">
                  <c:v xml:space="preserve">Орловская область</c:v>
                </c:pt>
                <c:pt idx="5">
                  <c:v xml:space="preserve">Тульская область</c:v>
                </c:pt>
                <c:pt idx="6">
                  <c:v xml:space="preserve">Калужская область</c:v>
                </c:pt>
                <c:pt idx="7">
                  <c:v xml:space="preserve">Тверская область</c:v>
                </c:pt>
                <c:pt idx="8">
                  <c:v xml:space="preserve">Курская область</c:v>
                </c:pt>
                <c:pt idx="9">
                  <c:v xml:space="preserve">Белгородская область</c:v>
                </c:pt>
                <c:pt idx="10">
                  <c:v xml:space="preserve">Рязанская область</c:v>
                </c:pt>
                <c:pt idx="11">
                  <c:v xml:space="preserve">Воронежская область</c:v>
                </c:pt>
                <c:pt idx="12">
                  <c:v xml:space="preserve">Ярославская область</c:v>
                </c:pt>
                <c:pt idx="13">
                  <c:v xml:space="preserve">Тамбовская область</c:v>
                </c:pt>
                <c:pt idx="14">
                  <c:v xml:space="preserve">Ивановская область</c:v>
                </c:pt>
              </c:strCache>
            </c:strRef>
          </c:cat>
          <c:val>
            <c:numRef>
              <c:f>Лист1!$C$3:$C$20</c:f>
              <c:numCache>
                <c:formatCode>General</c:formatCode>
                <c:ptCount val="18"/>
                <c:pt idx="0">
                  <c:v>961</c:v>
                </c:pt>
                <c:pt idx="1">
                  <c:v>749</c:v>
                </c:pt>
                <c:pt idx="2">
                  <c:v>913</c:v>
                </c:pt>
                <c:pt idx="3">
                  <c:v>1000</c:v>
                </c:pt>
                <c:pt idx="4">
                  <c:v>356</c:v>
                </c:pt>
                <c:pt idx="5">
                  <c:v>1356</c:v>
                </c:pt>
                <c:pt idx="6">
                  <c:v>685</c:v>
                </c:pt>
                <c:pt idx="7">
                  <c:v>1178</c:v>
                </c:pt>
                <c:pt idx="8">
                  <c:v>944</c:v>
                </c:pt>
                <c:pt idx="9">
                  <c:v>1209</c:v>
                </c:pt>
                <c:pt idx="10">
                  <c:v>1079</c:v>
                </c:pt>
                <c:pt idx="11">
                  <c:v>1365</c:v>
                </c:pt>
                <c:pt idx="12">
                  <c:v>959</c:v>
                </c:pt>
                <c:pt idx="13">
                  <c:v>730</c:v>
                </c:pt>
                <c:pt idx="14">
                  <c:v>639</c:v>
                </c:pt>
              </c:numCache>
            </c:numRef>
          </c:val>
        </c:ser>
        <c:ser>
          <c:idx val="1"/>
          <c:order val="1"/>
          <c:tx>
            <c:strRef>
              <c:f>Лист1!$D$2</c:f>
              <c:strCache>
                <c:ptCount val="1"/>
                <c:pt idx="0">
                  <c:v xml:space="preserve">ОКС, тыс.руб</c:v>
                </c:pt>
              </c:strCache>
            </c:strRef>
          </c:tx>
          <c:spPr bwMode="auto">
            <a:prstGeom prst="rect">
              <a:avLst/>
            </a:prstGeom>
            <a:solidFill>
              <a:srgbClr val="00A8F0"/>
            </a:solidFill>
            <a:ln>
              <a:noFill/>
            </a:ln>
          </c:spPr>
          <c:invertIfNegative val="0"/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wrap="square" lIns="38097" tIns="19047" rIns="38097" bIns="19047" anchor="ctr">
                <a:spAutoFit/>
              </a:bodyPr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</c:dLbls>
          <c:cat>
            <c:strRef>
              <c:f>Лист1!$B$3:$B$20</c:f>
              <c:strCache>
                <c:ptCount val="18"/>
                <c:pt idx="0">
                  <c:v xml:space="preserve">Липецкая область</c:v>
                </c:pt>
                <c:pt idx="1">
                  <c:v xml:space="preserve">Костромская область</c:v>
                </c:pt>
                <c:pt idx="2">
                  <c:v xml:space="preserve">Смоленская область</c:v>
                </c:pt>
                <c:pt idx="3">
                  <c:v xml:space="preserve">Владимирская область </c:v>
                </c:pt>
                <c:pt idx="4">
                  <c:v xml:space="preserve">Орловская область</c:v>
                </c:pt>
                <c:pt idx="5">
                  <c:v xml:space="preserve">Тульская область</c:v>
                </c:pt>
                <c:pt idx="6">
                  <c:v xml:space="preserve">Калужская область</c:v>
                </c:pt>
                <c:pt idx="7">
                  <c:v xml:space="preserve">Тверская область</c:v>
                </c:pt>
                <c:pt idx="8">
                  <c:v xml:space="preserve">Курская область</c:v>
                </c:pt>
                <c:pt idx="9">
                  <c:v xml:space="preserve">Белгородская область</c:v>
                </c:pt>
                <c:pt idx="10">
                  <c:v xml:space="preserve">Рязанская область</c:v>
                </c:pt>
                <c:pt idx="11">
                  <c:v xml:space="preserve">Воронежская область</c:v>
                </c:pt>
                <c:pt idx="12">
                  <c:v xml:space="preserve">Ярославская область</c:v>
                </c:pt>
                <c:pt idx="13">
                  <c:v xml:space="preserve">Тамбовская область</c:v>
                </c:pt>
                <c:pt idx="14">
                  <c:v xml:space="preserve">Ивановская область</c:v>
                </c:pt>
              </c:strCache>
            </c:strRef>
          </c:cat>
          <c:val>
            <c:numRef>
              <c:f>Лист1!$D$3:$D$20</c:f>
              <c:numCache>
                <c:formatCode>General</c:formatCode>
                <c:ptCount val="18"/>
                <c:pt idx="0">
                  <c:v>1485</c:v>
                </c:pt>
                <c:pt idx="1">
                  <c:v>2135</c:v>
                </c:pt>
                <c:pt idx="2">
                  <c:v>2654</c:v>
                </c:pt>
                <c:pt idx="3">
                  <c:v>2691</c:v>
                </c:pt>
                <c:pt idx="4">
                  <c:v>3680</c:v>
                </c:pt>
                <c:pt idx="5">
                  <c:v>2805</c:v>
                </c:pt>
                <c:pt idx="6">
                  <c:v>3656</c:v>
                </c:pt>
                <c:pt idx="7">
                  <c:v>3316</c:v>
                </c:pt>
                <c:pt idx="8">
                  <c:v>4075</c:v>
                </c:pt>
                <c:pt idx="9">
                  <c:v>3882</c:v>
                </c:pt>
                <c:pt idx="10">
                  <c:v>4168</c:v>
                </c:pt>
                <c:pt idx="11">
                  <c:v>3859</c:v>
                </c:pt>
                <c:pt idx="12">
                  <c:v>4370</c:v>
                </c:pt>
                <c:pt idx="13">
                  <c:v>4525</c:v>
                </c:pt>
                <c:pt idx="14">
                  <c:v>4930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  <c:txPr>
            <a:bodyPr/>
            <a:p>
              <a:pPr>
                <a:defRPr/>
              </a:pPr>
              <a:endParaRPr/>
            </a:p>
          </c:txPr>
        </c:dLbls>
        <c:gapWidth val="12"/>
        <c:overlap val="100"/>
        <c:axId val="363856467"/>
        <c:axId val="363856468"/>
      </c:barChart>
      <c:catAx>
        <c:axId val="3638564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</c:spPr>
        <c:txPr>
          <a:bodyPr/>
          <a:lstStyle/>
          <a:p>
            <a:pPr>
              <a:defRPr sz="1300" b="1">
                <a:solidFill>
                  <a:schemeClr val="tx1"/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363856468"/>
        <c:crosses val="autoZero"/>
        <c:auto val="1"/>
        <c:lblAlgn val="ctr"/>
        <c:lblOffset val="100"/>
        <c:noMultiLvlLbl val="0"/>
      </c:catAx>
      <c:valAx>
        <c:axId val="363856468"/>
        <c:scaling>
          <c:orientation val="minMax"/>
        </c:scaling>
        <c:delete val="0"/>
        <c:axPos val="b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  <a:round/>
          </a:ln>
        </c:spPr>
        <c:txPr>
          <a:bodyPr/>
          <a:lstStyle/>
          <a:p>
            <a:pPr>
              <a:defRPr sz="900" b="1">
                <a:solidFill>
                  <a:schemeClr val="tx1"/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363856467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75430"/>
          <c:y val="0.003560"/>
          <c:w val="0.412610"/>
          <c:h val="0.182700"/>
        </c:manualLayout>
      </c:layout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132841" y="1038245"/>
      <a:ext cx="12084687" cy="5412026"/>
    </a:xfrm>
    <a:prstGeom prst="rect">
      <a:avLst/>
    </a:prstGeom>
    <a:solidFill>
      <a:schemeClr val="bg1"/>
    </a:solidFill>
    <a:ln w="9525" cap="flat" cmpd="sng" algn="ctr">
      <a:solidFill>
        <a:schemeClr val="tx1">
          <a:lumMod val="15000"/>
          <a:lumOff val="85000"/>
          <a:alpha val="99999"/>
        </a:schemeClr>
      </a:solidFill>
      <a:prstDash val="solid"/>
      <a:round/>
    </a:ln>
  </c:spPr>
  <c:txPr>
    <a:bodyPr/>
    <a:lstStyle/>
    <a:p>
      <a:pPr>
        <a:defRPr sz="1000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media3.svg"/><Relationship Id="rId5" Type="http://schemas.openxmlformats.org/officeDocument/2006/relationships/image" Target="../media/image12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media3.svg"/><Relationship Id="rId5" Type="http://schemas.openxmlformats.org/officeDocument/2006/relationships/image" Target="../media/image12.png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16.png"/><Relationship Id="rId4" Type="http://schemas.openxmlformats.org/officeDocument/2006/relationships/image" Target="../media/media4.svg"/><Relationship Id="rId5" Type="http://schemas.openxmlformats.org/officeDocument/2006/relationships/image" Target="../media/image17.png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media5.sv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Relationship Id="rId3" Type="http://schemas.openxmlformats.org/officeDocument/2006/relationships/image" Target="../media/media6.sv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/Relationships>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media3.sv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media3.sv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</file>

<file path=ppt/slideLayouts/_rels/slideLayout4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8.png"/><Relationship Id="rId4" Type="http://schemas.openxmlformats.org/officeDocument/2006/relationships/image" Target="../media/media5.sv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Layouts/_rels/slideLayout4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4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5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</file>

<file path=ppt/slideLayouts/_rels/slideLayout5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</file>

<file path=ppt/slideLayouts/_rels/slideLayout5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</file>

<file path=ppt/slideLayouts/_rels/slideLayout5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</file>

<file path=ppt/slideLayouts/_rels/slideLayout5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</file>

<file path=ppt/slideLayouts/_rels/slideLayout5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Layouts/_rels/slideLayout5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6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7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media3.svg"/><Relationship Id="rId5" Type="http://schemas.openxmlformats.org/officeDocument/2006/relationships/image" Target="../media/image12.png"/></Relationships>
</file>

<file path=ppt/slideLayouts/_rels/slideLayout7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media3.svg"/><Relationship Id="rId5" Type="http://schemas.openxmlformats.org/officeDocument/2006/relationships/image" Target="../media/image12.png"/></Relationships>
</file>

<file path=ppt/slideLayouts/_rels/slideLayout7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Layouts/_rels/slideLayout7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7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7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7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7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Layouts/_rels/slideLayout7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Layouts/_rels/slideLayout8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media3.svg"/><Relationship Id="rId5" Type="http://schemas.openxmlformats.org/officeDocument/2006/relationships/image" Target="../media/image16.png"/><Relationship Id="rId6" Type="http://schemas.openxmlformats.org/officeDocument/2006/relationships/image" Target="../media/media4.svg"/></Relationships>
</file>

<file path=ppt/slideLayouts/_rels/slideLayout8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Relationship Id="rId3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Layouts/_rels/slideLayout8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Layouts/_rels/slideLayout8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png"/><Relationship Id="rId3" Type="http://schemas.openxmlformats.org/officeDocument/2006/relationships/image" Target="../media/media6.sv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8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8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8.png"/><Relationship Id="rId3" Type="http://schemas.openxmlformats.org/officeDocument/2006/relationships/image" Target="../media/media5.svg"/><Relationship Id="rId4" Type="http://schemas.openxmlformats.org/officeDocument/2006/relationships/image" Target="../media/image8.png"/><Relationship Id="rId5" Type="http://schemas.openxmlformats.org/officeDocument/2006/relationships/image" Target="../media/image29.png"/></Relationships>
</file>

<file path=ppt/slideLayouts/_rels/slideLayout8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9.png"/></Relationships>
</file>

<file path=ppt/slideLayouts/_rels/slideLayout8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29.png"/></Relationships>
</file>

<file path=ppt/slideLayouts/_rels/slideLayout8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2_Custom Layout">
    <p:bg>
      <p:bgPr shadeToTitle="0">
        <a:gradFill>
          <a:gsLst>
            <a:gs pos="0">
              <a:srgbClr val="007AFF"/>
            </a:gs>
            <a:gs pos="100000">
              <a:srgbClr val="66BA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6340206" name="Прямоугольник 5"/>
          <p:cNvSpPr/>
          <p:nvPr/>
        </p:nvSpPr>
        <p:spPr bwMode="auto">
          <a:xfrm>
            <a:off x="0" y="0"/>
            <a:ext cx="16382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94982114" name="Рисунок 12"/>
          <p:cNvPicPr>
            <a:picLocks noChangeAspect="1"/>
          </p:cNvPicPr>
          <p:nvPr userDrawn="1"/>
        </p:nvPicPr>
        <p:blipFill>
          <a:blip r:embed="rId2"/>
          <a:srcRect l="0" t="-62" r="3286" b="1"/>
          <a:stretch/>
        </p:blipFill>
        <p:spPr bwMode="auto">
          <a:xfrm>
            <a:off x="635915" y="0"/>
            <a:ext cx="11556081" cy="6858000"/>
          </a:xfrm>
          <a:prstGeom prst="rect">
            <a:avLst/>
          </a:prstGeom>
        </p:spPr>
      </p:pic>
      <p:pic>
        <p:nvPicPr>
          <p:cNvPr id="273835377" name="Рисунок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387390" y="202345"/>
            <a:ext cx="2498380" cy="914351"/>
          </a:xfrm>
          <a:prstGeom prst="rect">
            <a:avLst/>
          </a:prstGeom>
        </p:spPr>
      </p:pic>
      <p:pic>
        <p:nvPicPr>
          <p:cNvPr id="259182345" name="Graphic 8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910727" y="1062378"/>
            <a:ext cx="4848650" cy="4848650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15616FF4-DE63-475F-B9F6-99A31180DFA2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9E78EE2D-D0B7-4735-8BF7-46D13B72805A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860373E7-BDF9-45AF-A492-C23697E30F47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13A11BD3-B4C9-4BF2-B57F-75C44A1D3286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81415CFB-E612-4CCE-8749-809B5064612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 bwMode="auto">
          <a:xfrm>
            <a:off x="961920" y="-206280"/>
            <a:ext cx="10533960" cy="5795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algn="ctr"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E52A9087-FB29-4F34-AFBE-A1C88E2E1C2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B9585B19-6707-44DA-8B15-F3D56215A1D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5E71FE57-A22C-42EA-A09D-F20B02618AB8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A49EF56A-3CC9-4F5F-B6B2-9AF214D984E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F9438E0A-2219-4D98-94B5-F219ABAD7EA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3_Custom Layout">
    <p:bg>
      <p:bgPr shadeToTitle="0">
        <a:gradFill>
          <a:gsLst>
            <a:gs pos="0">
              <a:srgbClr val="007AFF"/>
            </a:gs>
            <a:gs pos="100000">
              <a:srgbClr val="66BA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0443248" name="Прямоугольник 10"/>
          <p:cNvSpPr/>
          <p:nvPr/>
        </p:nvSpPr>
        <p:spPr bwMode="auto">
          <a:xfrm>
            <a:off x="0" y="1949755"/>
            <a:ext cx="12191999" cy="3079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925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70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418150" name="Прямоугольник 6"/>
          <p:cNvSpPr/>
          <p:nvPr/>
        </p:nvSpPr>
        <p:spPr bwMode="auto">
          <a:xfrm>
            <a:off x="0" y="0"/>
            <a:ext cx="16382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081911915" name="Рисунок 12"/>
          <p:cNvPicPr>
            <a:picLocks noChangeAspect="1"/>
          </p:cNvPicPr>
          <p:nvPr/>
        </p:nvPicPr>
        <p:blipFill>
          <a:blip r:embed="rId2"/>
          <a:srcRect l="0" t="-62" r="3286" b="1"/>
          <a:stretch/>
        </p:blipFill>
        <p:spPr bwMode="auto">
          <a:xfrm>
            <a:off x="635915" y="0"/>
            <a:ext cx="11556081" cy="6858000"/>
          </a:xfrm>
          <a:prstGeom prst="rect">
            <a:avLst/>
          </a:prstGeom>
        </p:spPr>
      </p:pic>
      <p:pic>
        <p:nvPicPr>
          <p:cNvPr id="792678236" name="Рисунок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387390" y="202345"/>
            <a:ext cx="2498380" cy="914351"/>
          </a:xfrm>
          <a:prstGeom prst="rect">
            <a:avLst/>
          </a:prstGeom>
        </p:spPr>
      </p:pic>
      <p:pic>
        <p:nvPicPr>
          <p:cNvPr id="86164024" name="Graphic 8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910727" y="1062378"/>
            <a:ext cx="4848650" cy="4848650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46D5504C-5EBE-40C7-A2E7-46D0CAF9DF6E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 bwMode="auto"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 bwMode="auto"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/>
          </p:nvPr>
        </p:nvSpPr>
        <p:spPr bwMode="auto"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/>
          </p:nvPr>
        </p:nvSpPr>
        <p:spPr bwMode="auto"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83F38430-E08E-40D8-9661-EDF284C4B068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6774444" name="PlaceHolder 1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E03AD12D-375C-AC3C-BEE3-0616103F3270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396278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79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978350" name="PlaceHolder 2"/>
          <p:cNvSpPr>
            <a:spLocks noGrp="1"/>
          </p:cNvSpPr>
          <p:nvPr>
            <p:ph type="subTitle"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1890516" name="PlaceHolder 3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9D7535C2-1D93-60CF-BCEE-D09D0338FD4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0406077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79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0530583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749338" name="PlaceHolder 3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C8CB0B48-A80C-CF85-5CBF-187BBDDF290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0824363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79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0751106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731380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894209" name="PlaceHolder 4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33358668-0E57-6BB7-7BC0-967B050D34D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9309381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79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9548031" name="PlaceHolder 2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9E59A3C1-61CE-31F6-A587-A8185C85EF3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1864409" name="PlaceHolder 1"/>
          <p:cNvSpPr>
            <a:spLocks noGrp="1"/>
          </p:cNvSpPr>
          <p:nvPr>
            <p:ph type="subTitle"/>
          </p:nvPr>
        </p:nvSpPr>
        <p:spPr bwMode="auto">
          <a:xfrm>
            <a:off x="961920" y="-206280"/>
            <a:ext cx="10533960" cy="5795279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algn="ctr"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666047" name="PlaceHolder 2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C8DE88BA-1091-2E15-62FC-043EF48F0F1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3128179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79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6355634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9663875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59660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3922420" name="PlaceHolder 5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AF597523-2823-FE74-91CE-F3831875D96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9869532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79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5483337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498522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8990366" name="PlaceHolder 4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625378" name="PlaceHolder 5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F5395963-8212-C9A1-5CF4-B2F40F221894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4_Custom Layout">
    <p:bg>
      <p:bgPr shadeToTitle="0">
        <a:gradFill>
          <a:gsLst>
            <a:gs pos="0">
              <a:srgbClr val="007AFF"/>
            </a:gs>
            <a:gs pos="100000">
              <a:srgbClr val="66BA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1761085" name="Прямоугольник 10"/>
          <p:cNvSpPr/>
          <p:nvPr/>
        </p:nvSpPr>
        <p:spPr bwMode="auto">
          <a:xfrm>
            <a:off x="0" y="1949755"/>
            <a:ext cx="12191999" cy="3079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925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70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05740304" name="Прямоугольник 6"/>
          <p:cNvSpPr/>
          <p:nvPr/>
        </p:nvSpPr>
        <p:spPr bwMode="auto">
          <a:xfrm>
            <a:off x="0" y="0"/>
            <a:ext cx="16382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653356669" name="Рисунок 12"/>
          <p:cNvPicPr>
            <a:picLocks noChangeAspect="1"/>
          </p:cNvPicPr>
          <p:nvPr/>
        </p:nvPicPr>
        <p:blipFill>
          <a:blip r:embed="rId2"/>
          <a:srcRect l="0" t="-62" r="3286" b="1"/>
          <a:stretch/>
        </p:blipFill>
        <p:spPr bwMode="auto">
          <a:xfrm>
            <a:off x="635915" y="0"/>
            <a:ext cx="11556081" cy="6858000"/>
          </a:xfrm>
          <a:prstGeom prst="rect">
            <a:avLst/>
          </a:prstGeom>
        </p:spPr>
      </p:pic>
      <p:pic>
        <p:nvPicPr>
          <p:cNvPr id="1018768114" name="Graphic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910727" y="1062378"/>
            <a:ext cx="4848650" cy="4848650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2534930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79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5872152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715315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7789918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6741520" name="PlaceHolder 5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9A08D8D6-929D-6453-863F-3691A8732BA4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9888296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79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160316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3905481" name="PlaceHolder 3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5691316" name="PlaceHolder 4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B3223F44-AB1A-85F5-8EA4-D1D526912754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2934377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79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1883378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0166652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98442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4693440" name="PlaceHolder 5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5380572" name="PlaceHolder 6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1C5DB42A-7ADF-5009-F105-C95BB628ABF7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0822488" name="PlaceHolder 1"/>
          <p:cNvSpPr>
            <a:spLocks noGrp="1"/>
          </p:cNvSpPr>
          <p:nvPr>
            <p:ph type="title"/>
          </p:nvPr>
        </p:nvSpPr>
        <p:spPr bwMode="auto">
          <a:xfrm>
            <a:off x="961920" y="-206280"/>
            <a:ext cx="10533960" cy="1250279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890282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 fontScale="91000"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0655863" name="PlaceHolder 3"/>
          <p:cNvSpPr>
            <a:spLocks noGrp="1"/>
          </p:cNvSpPr>
          <p:nvPr>
            <p:ph/>
          </p:nvPr>
        </p:nvSpPr>
        <p:spPr bwMode="auto"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 fontScale="91000"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0736851" name="PlaceHolder 4"/>
          <p:cNvSpPr>
            <a:spLocks noGrp="1"/>
          </p:cNvSpPr>
          <p:nvPr>
            <p:ph/>
          </p:nvPr>
        </p:nvSpPr>
        <p:spPr bwMode="auto"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 fontScale="91000"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0151357" name="PlaceHolder 5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 fontScale="91000"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082656" name="PlaceHolder 6"/>
          <p:cNvSpPr>
            <a:spLocks noGrp="1"/>
          </p:cNvSpPr>
          <p:nvPr>
            <p:ph/>
          </p:nvPr>
        </p:nvSpPr>
        <p:spPr bwMode="auto"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 fontScale="91000"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349908" name="PlaceHolder 7"/>
          <p:cNvSpPr>
            <a:spLocks noGrp="1"/>
          </p:cNvSpPr>
          <p:nvPr>
            <p:ph/>
          </p:nvPr>
        </p:nvSpPr>
        <p:spPr bwMode="auto"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 fontScale="91000"/>
          </a:bodyPr>
          <a:lstStyle/>
          <a:p>
            <a:pPr indent="0">
              <a:spcBef>
                <a:spcPts val="1416"/>
              </a:spcBef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142328" name="PlaceHolder 8"/>
          <p:cNvSpPr>
            <a:spLocks noGrp="1"/>
          </p:cNvSpPr>
          <p:nvPr>
            <p:ph type="sldNum" idx="1"/>
          </p:nvPr>
        </p:nvSpPr>
        <p:spPr bwMode="auto"/>
        <p:txBody>
          <a:bodyPr/>
          <a:lstStyle/>
          <a:p>
            <a:pPr>
              <a:defRPr/>
            </a:pPr>
            <a:fld id="{B728AA21-D987-6E18-0E61-5D32DED4962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Custom Layout">
    <p:bg>
      <p:bgPr shadeToTitle="0">
        <a:gradFill>
          <a:gsLst>
            <a:gs pos="0">
              <a:srgbClr val="007AFF"/>
            </a:gs>
            <a:gs pos="100000">
              <a:schemeClr val="accent1">
                <a:lumMod val="60000"/>
                <a:lumOff val="40000"/>
              </a:schemeClr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2896805" name="Рисунок 12"/>
          <p:cNvPicPr>
            <a:picLocks noChangeAspect="1"/>
          </p:cNvPicPr>
          <p:nvPr userDrawn="1"/>
        </p:nvPicPr>
        <p:blipFill>
          <a:blip r:embed="rId2"/>
          <a:srcRect l="0" t="-62" r="3286" b="1"/>
          <a:stretch/>
        </p:blipFill>
        <p:spPr bwMode="auto">
          <a:xfrm>
            <a:off x="632603" y="0"/>
            <a:ext cx="11559395" cy="6859964"/>
          </a:xfrm>
          <a:prstGeom prst="rect">
            <a:avLst/>
          </a:prstGeom>
        </p:spPr>
      </p:pic>
      <p:pic>
        <p:nvPicPr>
          <p:cNvPr id="1112447835" name="Graphic 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6982705" y="1140652"/>
            <a:ext cx="4576689" cy="4576689"/>
          </a:xfrm>
          <a:prstGeom prst="rect">
            <a:avLst/>
          </a:prstGeom>
        </p:spPr>
      </p:pic>
      <p:pic>
        <p:nvPicPr>
          <p:cNvPr id="226895730" name="Рисунок 2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294278" y="219951"/>
            <a:ext cx="2376347" cy="763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_Custom Layout">
    <p:bg>
      <p:bgPr shadeToTitle="0">
        <a:gradFill>
          <a:gsLst>
            <a:gs pos="0">
              <a:srgbClr val="007AFF"/>
            </a:gs>
            <a:gs pos="100000">
              <a:schemeClr val="accent1">
                <a:lumMod val="60000"/>
                <a:lumOff val="40000"/>
              </a:schemeClr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4209003" name="Прямоугольник 10"/>
          <p:cNvSpPr/>
          <p:nvPr/>
        </p:nvSpPr>
        <p:spPr bwMode="auto">
          <a:xfrm>
            <a:off x="0" y="1949754"/>
            <a:ext cx="12192000" cy="3079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9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63381056" name="Прямоугольник 10"/>
          <p:cNvSpPr/>
          <p:nvPr/>
        </p:nvSpPr>
        <p:spPr bwMode="auto">
          <a:xfrm>
            <a:off x="0" y="1906511"/>
            <a:ext cx="12202409" cy="3028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92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70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117482139" name="Рисунок 12"/>
          <p:cNvPicPr>
            <a:picLocks noChangeAspect="1"/>
          </p:cNvPicPr>
          <p:nvPr userDrawn="1"/>
        </p:nvPicPr>
        <p:blipFill>
          <a:blip r:embed="rId2"/>
          <a:srcRect l="0" t="-62" r="3286" b="1"/>
          <a:stretch/>
        </p:blipFill>
        <p:spPr bwMode="auto">
          <a:xfrm>
            <a:off x="622737" y="0"/>
            <a:ext cx="11569264" cy="6865821"/>
          </a:xfrm>
          <a:prstGeom prst="rect">
            <a:avLst/>
          </a:prstGeom>
        </p:spPr>
      </p:pic>
      <p:pic>
        <p:nvPicPr>
          <p:cNvPr id="1036712248" name="Graphic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982705" y="1140652"/>
            <a:ext cx="4576689" cy="4576689"/>
          </a:xfrm>
          <a:prstGeom prst="rect">
            <a:avLst/>
          </a:prstGeom>
        </p:spPr>
      </p:pic>
      <p:pic>
        <p:nvPicPr>
          <p:cNvPr id="1104189866" name="Рисунок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94278" y="219951"/>
            <a:ext cx="2376347" cy="763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76467802" name="Graphic 8"/>
          <p:cNvPicPr>
            <a:picLocks noChangeAspect="1"/>
          </p:cNvPicPr>
          <p:nvPr/>
        </p:nvPicPr>
        <p:blipFill>
          <a:blip r:embed="rId2">
            <a:lum bright="13000" contrast="1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15688" b="0"/>
          <a:stretch/>
        </p:blipFill>
        <p:spPr bwMode="auto">
          <a:xfrm>
            <a:off x="0" y="6089266"/>
            <a:ext cx="12192001" cy="768728"/>
          </a:xfrm>
          <a:prstGeom prst="rect">
            <a:avLst/>
          </a:prstGeom>
        </p:spPr>
      </p:pic>
      <p:sp>
        <p:nvSpPr>
          <p:cNvPr id="57894561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0"/>
            <a:ext cx="2743200" cy="365122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fld id="{2A8365E7-6AB4-292C-091B-B19C4BFE73A4}" type="slidenum">
              <a:rPr lang="ru-RU"/>
              <a:t/>
            </a:fld>
            <a:endParaRPr lang="ru-RU"/>
          </a:p>
        </p:txBody>
      </p:sp>
      <p:sp>
        <p:nvSpPr>
          <p:cNvPr id="2105191214" name="Rectangle 13"/>
          <p:cNvSpPr/>
          <p:nvPr/>
        </p:nvSpPr>
        <p:spPr bwMode="auto">
          <a:xfrm>
            <a:off x="0" y="0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2052190185" name="Title 2"/>
          <p:cNvSpPr>
            <a:spLocks noGrp="1"/>
          </p:cNvSpPr>
          <p:nvPr>
            <p:ph type="title"/>
          </p:nvPr>
        </p:nvSpPr>
        <p:spPr bwMode="auto">
          <a:xfrm>
            <a:off x="962022" y="2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0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2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757124238" name="Picture 3" descr="Logo&#10;&#10;Description automatically generated"/>
          <p:cNvPicPr>
            <a:picLocks noChangeAspect="1"/>
          </p:cNvPicPr>
          <p:nvPr/>
        </p:nvPicPr>
        <p:blipFill>
          <a:blip r:embed="rId4"/>
          <a:srcRect l="0" t="0" r="0" b="18390"/>
          <a:stretch/>
        </p:blipFill>
        <p:spPr bwMode="auto">
          <a:xfrm>
            <a:off x="175388" y="143256"/>
            <a:ext cx="611244" cy="551684"/>
          </a:xfrm>
          <a:prstGeom prst="rect">
            <a:avLst/>
          </a:prstGeom>
        </p:spPr>
      </p:pic>
      <p:pic>
        <p:nvPicPr>
          <p:cNvPr id="348141563" name="Рисунок 5"/>
          <p:cNvPicPr>
            <a:picLocks noChangeAspect="1"/>
          </p:cNvPicPr>
          <p:nvPr/>
        </p:nvPicPr>
        <p:blipFill>
          <a:blip r:embed="rId5"/>
          <a:srcRect l="32345" t="0" r="0" b="88978"/>
          <a:stretch/>
        </p:blipFill>
        <p:spPr bwMode="auto">
          <a:xfrm>
            <a:off x="0" y="6219828"/>
            <a:ext cx="7011051" cy="655176"/>
          </a:xfrm>
          <a:prstGeom prst="rect">
            <a:avLst/>
          </a:prstGeom>
        </p:spPr>
      </p:pic>
      <p:pic>
        <p:nvPicPr>
          <p:cNvPr id="841495611" name="Рисунок 6"/>
          <p:cNvPicPr>
            <a:picLocks noChangeAspect="1"/>
          </p:cNvPicPr>
          <p:nvPr/>
        </p:nvPicPr>
        <p:blipFill>
          <a:blip r:embed="rId5"/>
          <a:srcRect l="0" t="0" r="24893" b="82953"/>
          <a:stretch/>
        </p:blipFill>
        <p:spPr bwMode="auto">
          <a:xfrm>
            <a:off x="4408525" y="5844685"/>
            <a:ext cx="7783471" cy="10133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4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6100904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7" y="6334128"/>
            <a:ext cx="2743200" cy="36512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140E81D-6407-F30A-3A7B-FBCBA9E4AC15}" type="slidenum">
              <a:rPr lang="ru-RU"/>
              <a:t/>
            </a:fld>
            <a:endParaRPr lang="ru-RU"/>
          </a:p>
        </p:txBody>
      </p:sp>
      <p:sp>
        <p:nvSpPr>
          <p:cNvPr id="1210587366" name="Rectangle 13"/>
          <p:cNvSpPr/>
          <p:nvPr/>
        </p:nvSpPr>
        <p:spPr bwMode="auto">
          <a:xfrm>
            <a:off x="0" y="0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585695932" name="Title 2"/>
          <p:cNvSpPr>
            <a:spLocks noGrp="1"/>
          </p:cNvSpPr>
          <p:nvPr>
            <p:ph type="title"/>
          </p:nvPr>
        </p:nvSpPr>
        <p:spPr bwMode="auto">
          <a:xfrm>
            <a:off x="962022" y="2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0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2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630606774" name="Picture 1" descr="Logo&#10;&#10;Description automatically generated"/>
          <p:cNvPicPr>
            <a:picLocks noChangeAspect="1"/>
          </p:cNvPicPr>
          <p:nvPr/>
        </p:nvPicPr>
        <p:blipFill>
          <a:blip r:embed="rId2"/>
          <a:srcRect l="0" t="0" r="0" b="18390"/>
          <a:stretch/>
        </p:blipFill>
        <p:spPr bwMode="auto">
          <a:xfrm>
            <a:off x="175388" y="143256"/>
            <a:ext cx="611244" cy="5516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2_Текст">
    <p:bg>
      <p:bgPr shadeToTitle="0">
        <a:gradFill>
          <a:gsLst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tx1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1394129" name="Rectangle 9"/>
          <p:cNvSpPr/>
          <p:nvPr/>
        </p:nvSpPr>
        <p:spPr bwMode="auto">
          <a:xfrm>
            <a:off x="0" y="0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pic>
        <p:nvPicPr>
          <p:cNvPr id="983248784" name="Graphic 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228375" y="200440"/>
            <a:ext cx="429075" cy="432804"/>
          </a:xfrm>
          <a:prstGeom prst="rect">
            <a:avLst/>
          </a:prstGeom>
        </p:spPr>
      </p:pic>
      <p:sp>
        <p:nvSpPr>
          <p:cNvPr id="1409758855" name="Rectangle 11"/>
          <p:cNvSpPr/>
          <p:nvPr/>
        </p:nvSpPr>
        <p:spPr bwMode="auto">
          <a:xfrm>
            <a:off x="0" y="0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89336760" name="Title 2"/>
          <p:cNvSpPr>
            <a:spLocks noGrp="1"/>
          </p:cNvSpPr>
          <p:nvPr>
            <p:ph type="title"/>
          </p:nvPr>
        </p:nvSpPr>
        <p:spPr bwMode="auto">
          <a:xfrm>
            <a:off x="962022" y="2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0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2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953359256" name="Picture 1" descr="Logo&#10;&#10;Description automatically generated"/>
          <p:cNvPicPr>
            <a:picLocks noChangeAspect="1"/>
          </p:cNvPicPr>
          <p:nvPr/>
        </p:nvPicPr>
        <p:blipFill>
          <a:blip r:embed="rId4"/>
          <a:srcRect l="0" t="0" r="0" b="18390"/>
          <a:stretch/>
        </p:blipFill>
        <p:spPr bwMode="auto">
          <a:xfrm>
            <a:off x="175388" y="143256"/>
            <a:ext cx="611244" cy="551684"/>
          </a:xfrm>
          <a:prstGeom prst="rect">
            <a:avLst/>
          </a:prstGeom>
        </p:spPr>
      </p:pic>
      <p:pic>
        <p:nvPicPr>
          <p:cNvPr id="1495004983" name="Рисунок 12"/>
          <p:cNvPicPr>
            <a:picLocks noChangeAspect="1"/>
          </p:cNvPicPr>
          <p:nvPr/>
        </p:nvPicPr>
        <p:blipFill>
          <a:blip r:embed="rId5"/>
          <a:srcRect l="0" t="-62" r="17001" b="1"/>
          <a:stretch/>
        </p:blipFill>
        <p:spPr bwMode="auto">
          <a:xfrm>
            <a:off x="3456320" y="806598"/>
            <a:ext cx="8735681" cy="6040863"/>
          </a:xfrm>
          <a:prstGeom prst="rect">
            <a:avLst/>
          </a:prstGeom>
        </p:spPr>
      </p:pic>
      <p:pic>
        <p:nvPicPr>
          <p:cNvPr id="302688633" name="Рисунок 12"/>
          <p:cNvPicPr>
            <a:picLocks noChangeAspect="1"/>
          </p:cNvPicPr>
          <p:nvPr/>
        </p:nvPicPr>
        <p:blipFill>
          <a:blip r:embed="rId5"/>
          <a:srcRect l="0" t="-62" r="17001" b="1"/>
          <a:stretch/>
        </p:blipFill>
        <p:spPr bwMode="auto">
          <a:xfrm flipH="1">
            <a:off x="0" y="838197"/>
            <a:ext cx="8735681" cy="6040863"/>
          </a:xfrm>
          <a:prstGeom prst="rect">
            <a:avLst/>
          </a:prstGeom>
        </p:spPr>
      </p:pic>
      <p:sp>
        <p:nvSpPr>
          <p:cNvPr id="194848484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0"/>
            <a:ext cx="2743200" cy="365122"/>
          </a:xfrm>
        </p:spPr>
        <p:txBody>
          <a:bodyPr/>
          <a:lstStyle>
            <a:lvl1pPr>
              <a:defRPr sz="1400" b="1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fld id="{CFF41C9E-2D3B-5CA4-D291-096D048E590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2239665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610599" y="6356349"/>
            <a:ext cx="2743200" cy="36512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1374B14-A545-8808-D2D9-5B0686588E2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3_Текст">
    <p:bg>
      <p:bgPr shadeToTitle="0">
        <a:gradFill>
          <a:gsLst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tx1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2182960" name="Rectangle 9"/>
          <p:cNvSpPr/>
          <p:nvPr/>
        </p:nvSpPr>
        <p:spPr bwMode="auto">
          <a:xfrm>
            <a:off x="0" y="1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627429987" name="Graphic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8373" y="200442"/>
            <a:ext cx="429074" cy="432805"/>
          </a:xfrm>
          <a:prstGeom prst="rect">
            <a:avLst/>
          </a:prstGeom>
        </p:spPr>
      </p:pic>
      <p:sp>
        <p:nvSpPr>
          <p:cNvPr id="1835659731" name="Rectangle 11"/>
          <p:cNvSpPr/>
          <p:nvPr/>
        </p:nvSpPr>
        <p:spPr bwMode="auto">
          <a:xfrm>
            <a:off x="0" y="1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07964726" name="Title 2"/>
          <p:cNvSpPr>
            <a:spLocks noGrp="1"/>
          </p:cNvSpPr>
          <p:nvPr>
            <p:ph type="title"/>
          </p:nvPr>
        </p:nvSpPr>
        <p:spPr bwMode="auto">
          <a:xfrm>
            <a:off x="962023" y="3"/>
            <a:ext cx="10534648" cy="838197"/>
          </a:xfrm>
        </p:spPr>
        <p:txBody>
          <a:bodyPr anchor="ctr">
            <a:normAutofit/>
          </a:bodyPr>
          <a:lstStyle>
            <a:lvl1pPr>
              <a:tabLst>
                <a:tab pos="607218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2116933077" name="Picture 1" descr="Logo&#10;&#10;Description automatically generated"/>
          <p:cNvPicPr>
            <a:picLocks noChangeAspect="1"/>
          </p:cNvPicPr>
          <p:nvPr/>
        </p:nvPicPr>
        <p:blipFill>
          <a:blip r:embed="rId3"/>
          <a:srcRect l="0" t="0" r="0" b="18390"/>
          <a:stretch/>
        </p:blipFill>
        <p:spPr bwMode="auto">
          <a:xfrm>
            <a:off x="175392" y="143258"/>
            <a:ext cx="611244" cy="551685"/>
          </a:xfrm>
          <a:prstGeom prst="rect">
            <a:avLst/>
          </a:prstGeom>
        </p:spPr>
      </p:pic>
      <p:pic>
        <p:nvPicPr>
          <p:cNvPr id="1801331755" name="Рисунок 12"/>
          <p:cNvPicPr>
            <a:picLocks noChangeAspect="1"/>
          </p:cNvPicPr>
          <p:nvPr/>
        </p:nvPicPr>
        <p:blipFill>
          <a:blip r:embed="rId4"/>
          <a:srcRect l="0" t="-62" r="17001" b="1"/>
          <a:stretch/>
        </p:blipFill>
        <p:spPr bwMode="auto">
          <a:xfrm>
            <a:off x="3456319" y="806599"/>
            <a:ext cx="8735679" cy="6040865"/>
          </a:xfrm>
          <a:prstGeom prst="rect">
            <a:avLst/>
          </a:prstGeom>
        </p:spPr>
      </p:pic>
      <p:pic>
        <p:nvPicPr>
          <p:cNvPr id="1841779456" name="Рисунок 12"/>
          <p:cNvPicPr>
            <a:picLocks noChangeAspect="1"/>
          </p:cNvPicPr>
          <p:nvPr/>
        </p:nvPicPr>
        <p:blipFill>
          <a:blip r:embed="rId4"/>
          <a:srcRect l="0" t="-62" r="17001" b="1"/>
          <a:stretch/>
        </p:blipFill>
        <p:spPr bwMode="auto">
          <a:xfrm flipH="1">
            <a:off x="0" y="838198"/>
            <a:ext cx="8735681" cy="6040865"/>
          </a:xfrm>
          <a:prstGeom prst="rect">
            <a:avLst/>
          </a:prstGeom>
        </p:spPr>
      </p:pic>
      <p:sp>
        <p:nvSpPr>
          <p:cNvPr id="1076213820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0"/>
            <a:ext cx="2743200" cy="365123"/>
          </a:xfrm>
          <a:effectLst/>
        </p:spPr>
        <p:txBody>
          <a:bodyPr/>
          <a:lstStyle>
            <a:lvl1pPr>
              <a:defRPr sz="1050" b="1">
                <a:solidFill>
                  <a:schemeClr val="bg2"/>
                </a:solidFill>
              </a:defRPr>
            </a:lvl1pPr>
          </a:lstStyle>
          <a:p>
            <a:pPr defTabSz="685800">
              <a:defRPr/>
            </a:pPr>
            <a:fld id="{BD5AF7B1-F174-AA7B-22E3-379FAA464EAC}" type="slidenum">
              <a:rPr lang="ru-RU">
                <a:solidFill>
                  <a:srgbClr val="FFFFFF"/>
                </a:solidFill>
              </a:rPr>
              <a:t/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82273652" name="Рисунок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88397096" name="Рисунок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6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6138821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7" y="6334128"/>
            <a:ext cx="2743200" cy="365122"/>
          </a:xfrm>
        </p:spPr>
        <p:txBody>
          <a:bodyPr/>
          <a:lstStyle>
            <a:lvl1pPr>
              <a:defRPr sz="145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166AB22-ABCD-C2A8-58DF-C6CFD81A9166}" type="slidenum">
              <a:rPr lang="ru-RU"/>
              <a:t/>
            </a:fld>
            <a:endParaRPr lang="ru-RU"/>
          </a:p>
        </p:txBody>
      </p:sp>
      <p:sp>
        <p:nvSpPr>
          <p:cNvPr id="1258765716" name="Rectangle 13"/>
          <p:cNvSpPr/>
          <p:nvPr userDrawn="1"/>
        </p:nvSpPr>
        <p:spPr bwMode="auto">
          <a:xfrm>
            <a:off x="0" y="9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>
              <a:defRPr/>
            </a:pPr>
            <a:endParaRPr lang="ru-RU" sz="1250"/>
          </a:p>
        </p:txBody>
      </p:sp>
      <p:sp>
        <p:nvSpPr>
          <p:cNvPr id="1283483364" name="Title 2"/>
          <p:cNvSpPr>
            <a:spLocks noGrp="1"/>
          </p:cNvSpPr>
          <p:nvPr>
            <p:ph type="title"/>
          </p:nvPr>
        </p:nvSpPr>
        <p:spPr bwMode="auto">
          <a:xfrm>
            <a:off x="962022" y="12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0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2" algn="l"/>
              </a:tabLst>
              <a:defRPr/>
            </a:pPr>
            <a:endParaRPr lang="ru-RU"/>
          </a:p>
        </p:txBody>
      </p:sp>
      <p:sp>
        <p:nvSpPr>
          <p:cNvPr id="1825186958" name="Text Placeholder 5"/>
          <p:cNvSpPr>
            <a:spLocks noGrp="1"/>
          </p:cNvSpPr>
          <p:nvPr>
            <p:ph type="body" sz="quarter" idx="11"/>
          </p:nvPr>
        </p:nvSpPr>
        <p:spPr bwMode="auto">
          <a:xfrm>
            <a:off x="587376" y="4114800"/>
            <a:ext cx="10899775" cy="2219322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endParaRPr lang="ru-RU"/>
          </a:p>
        </p:txBody>
      </p:sp>
      <p:pic>
        <p:nvPicPr>
          <p:cNvPr id="1062023633" name="Graphic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28378" y="200450"/>
            <a:ext cx="429075" cy="432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8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0359593" name="Прямоугольник 7"/>
          <p:cNvSpPr/>
          <p:nvPr userDrawn="1"/>
        </p:nvSpPr>
        <p:spPr bwMode="auto">
          <a:xfrm>
            <a:off x="0" y="822960"/>
            <a:ext cx="12192000" cy="6035036"/>
          </a:xfrm>
          <a:prstGeom prst="rect">
            <a:avLst/>
          </a:prstGeom>
          <a:gradFill>
            <a:gsLst>
              <a:gs pos="0">
                <a:srgbClr val="007AFF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250"/>
          </a:p>
        </p:txBody>
      </p:sp>
      <p:sp>
        <p:nvSpPr>
          <p:cNvPr id="197847116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7" y="6334128"/>
            <a:ext cx="2743200" cy="365122"/>
          </a:xfrm>
        </p:spPr>
        <p:txBody>
          <a:bodyPr/>
          <a:lstStyle>
            <a:lvl1pPr>
              <a:defRPr sz="145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2D13ADE-3FB4-86BD-F8D4-98D86274271F}" type="slidenum">
              <a:rPr lang="ru-RU"/>
              <a:t/>
            </a:fld>
            <a:endParaRPr lang="ru-RU"/>
          </a:p>
        </p:txBody>
      </p:sp>
      <p:sp>
        <p:nvSpPr>
          <p:cNvPr id="267478804" name="Rectangle 13"/>
          <p:cNvSpPr/>
          <p:nvPr userDrawn="1"/>
        </p:nvSpPr>
        <p:spPr bwMode="auto">
          <a:xfrm>
            <a:off x="0" y="9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>
              <a:defRPr/>
            </a:pPr>
            <a:endParaRPr lang="ru-RU" sz="1250"/>
          </a:p>
        </p:txBody>
      </p:sp>
      <p:sp>
        <p:nvSpPr>
          <p:cNvPr id="1892728591" name="Title 2"/>
          <p:cNvSpPr>
            <a:spLocks noGrp="1"/>
          </p:cNvSpPr>
          <p:nvPr>
            <p:ph type="title"/>
          </p:nvPr>
        </p:nvSpPr>
        <p:spPr bwMode="auto">
          <a:xfrm>
            <a:off x="962022" y="12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0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2" algn="l"/>
              </a:tabLst>
              <a:defRPr/>
            </a:pPr>
            <a:endParaRPr lang="ru-RU"/>
          </a:p>
        </p:txBody>
      </p:sp>
      <p:sp>
        <p:nvSpPr>
          <p:cNvPr id="245982233" name="Text Placeholder 5"/>
          <p:cNvSpPr>
            <a:spLocks noGrp="1"/>
          </p:cNvSpPr>
          <p:nvPr>
            <p:ph type="body" sz="quarter" idx="11"/>
          </p:nvPr>
        </p:nvSpPr>
        <p:spPr bwMode="auto">
          <a:xfrm>
            <a:off x="587376" y="4114800"/>
            <a:ext cx="10899775" cy="2219322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endParaRPr lang="ru-RU"/>
          </a:p>
        </p:txBody>
      </p:sp>
      <p:pic>
        <p:nvPicPr>
          <p:cNvPr id="94888200" name="Graphic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28378" y="200450"/>
            <a:ext cx="429075" cy="432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9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173551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7" y="6334128"/>
            <a:ext cx="2743200" cy="365122"/>
          </a:xfrm>
        </p:spPr>
        <p:txBody>
          <a:bodyPr/>
          <a:lstStyle>
            <a:lvl1pPr>
              <a:defRPr sz="145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7094EC-54EB-FA17-046A-845A6A0EF0AD}" type="slidenum">
              <a:rPr lang="ru-RU"/>
              <a:t/>
            </a:fld>
            <a:endParaRPr lang="ru-RU"/>
          </a:p>
        </p:txBody>
      </p:sp>
      <p:sp>
        <p:nvSpPr>
          <p:cNvPr id="1034100865" name="Rectangle 13"/>
          <p:cNvSpPr/>
          <p:nvPr userDrawn="1"/>
        </p:nvSpPr>
        <p:spPr bwMode="auto">
          <a:xfrm>
            <a:off x="0" y="9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6" rIns="91388" bIns="45696" rtlCol="0" anchor="ctr"/>
          <a:lstStyle/>
          <a:p>
            <a:pPr algn="ctr">
              <a:defRPr/>
            </a:pPr>
            <a:endParaRPr lang="ru-RU" sz="1250"/>
          </a:p>
        </p:txBody>
      </p:sp>
      <p:sp>
        <p:nvSpPr>
          <p:cNvPr id="1096618222" name="Title 2"/>
          <p:cNvSpPr>
            <a:spLocks noGrp="1"/>
          </p:cNvSpPr>
          <p:nvPr>
            <p:ph type="title"/>
          </p:nvPr>
        </p:nvSpPr>
        <p:spPr bwMode="auto">
          <a:xfrm>
            <a:off x="962022" y="12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0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2" algn="l"/>
              </a:tabLst>
              <a:defRPr/>
            </a:pPr>
            <a:endParaRPr lang="ru-RU"/>
          </a:p>
        </p:txBody>
      </p:sp>
      <p:sp>
        <p:nvSpPr>
          <p:cNvPr id="92612337" name="Text Placeholder 5"/>
          <p:cNvSpPr>
            <a:spLocks noGrp="1"/>
          </p:cNvSpPr>
          <p:nvPr>
            <p:ph type="body" sz="quarter" idx="11"/>
          </p:nvPr>
        </p:nvSpPr>
        <p:spPr bwMode="auto">
          <a:xfrm>
            <a:off x="587376" y="4114800"/>
            <a:ext cx="10899775" cy="2219322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endParaRPr lang="ru-RU"/>
          </a:p>
        </p:txBody>
      </p:sp>
      <p:pic>
        <p:nvPicPr>
          <p:cNvPr id="450066576" name="Graphic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28378" y="200450"/>
            <a:ext cx="429075" cy="432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Custom Layout">
    <p:bg>
      <p:bgPr shadeToTitle="0">
        <a:gradFill>
          <a:gsLst>
            <a:gs pos="0">
              <a:srgbClr val="007AFF"/>
            </a:gs>
            <a:gs pos="100000">
              <a:schemeClr val="accent1">
                <a:lumMod val="60000"/>
                <a:lumOff val="40000"/>
              </a:schemeClr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96302546" name="Рисунок 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387392" y="202347"/>
            <a:ext cx="2498382" cy="914352"/>
          </a:xfrm>
          <a:prstGeom prst="rect">
            <a:avLst/>
          </a:prstGeom>
        </p:spPr>
      </p:pic>
      <p:pic>
        <p:nvPicPr>
          <p:cNvPr id="383890101" name="Рисунок 12"/>
          <p:cNvPicPr>
            <a:picLocks noChangeAspect="1"/>
          </p:cNvPicPr>
          <p:nvPr userDrawn="1"/>
        </p:nvPicPr>
        <p:blipFill>
          <a:blip r:embed="rId4"/>
          <a:srcRect l="0" t="-62" r="3286" b="1"/>
          <a:stretch/>
        </p:blipFill>
        <p:spPr bwMode="auto">
          <a:xfrm>
            <a:off x="632605" y="0"/>
            <a:ext cx="11559395" cy="6859966"/>
          </a:xfrm>
          <a:prstGeom prst="rect">
            <a:avLst/>
          </a:prstGeom>
        </p:spPr>
      </p:pic>
      <p:pic>
        <p:nvPicPr>
          <p:cNvPr id="346028934" name="Picture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551350" y="503149"/>
            <a:ext cx="6697451" cy="585170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22197357" name="Graphic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530661" y="1315428"/>
            <a:ext cx="3994230" cy="3994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_Custom Layout">
    <p:bg>
      <p:bgPr shadeToTitle="0">
        <a:gradFill>
          <a:gsLst>
            <a:gs pos="0">
              <a:srgbClr val="007AFF"/>
            </a:gs>
            <a:gs pos="100000">
              <a:schemeClr val="accent1">
                <a:lumMod val="60000"/>
                <a:lumOff val="40000"/>
              </a:schemeClr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0461368" name="Прямоугольник 10"/>
          <p:cNvSpPr/>
          <p:nvPr/>
        </p:nvSpPr>
        <p:spPr bwMode="auto">
          <a:xfrm>
            <a:off x="0" y="1949756"/>
            <a:ext cx="12192000" cy="3079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9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32953814" name="Прямоугольник 10"/>
          <p:cNvSpPr/>
          <p:nvPr/>
        </p:nvSpPr>
        <p:spPr bwMode="auto">
          <a:xfrm>
            <a:off x="0" y="1906513"/>
            <a:ext cx="12202409" cy="302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92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70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857583495" name="Рисунок 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290544" y="151760"/>
            <a:ext cx="2500515" cy="915134"/>
          </a:xfrm>
          <a:prstGeom prst="rect">
            <a:avLst/>
          </a:prstGeom>
        </p:spPr>
      </p:pic>
      <p:pic>
        <p:nvPicPr>
          <p:cNvPr id="1419057258" name="Рисунок 12"/>
          <p:cNvPicPr>
            <a:picLocks noChangeAspect="1"/>
          </p:cNvPicPr>
          <p:nvPr/>
        </p:nvPicPr>
        <p:blipFill>
          <a:blip r:embed="rId4"/>
          <a:srcRect l="0" t="-62" r="3286" b="1"/>
          <a:stretch/>
        </p:blipFill>
        <p:spPr bwMode="auto">
          <a:xfrm>
            <a:off x="622737" y="1"/>
            <a:ext cx="11569264" cy="6865822"/>
          </a:xfrm>
          <a:prstGeom prst="rect">
            <a:avLst/>
          </a:prstGeom>
        </p:spPr>
      </p:pic>
      <p:pic>
        <p:nvPicPr>
          <p:cNvPr id="80152140" name="Picture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551350" y="503149"/>
            <a:ext cx="6697451" cy="585170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764963841" name="Graphic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530661" y="1315428"/>
            <a:ext cx="3994230" cy="3994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3123666" name="Rectangle 13"/>
          <p:cNvSpPr/>
          <p:nvPr/>
        </p:nvSpPr>
        <p:spPr bwMode="auto">
          <a:xfrm>
            <a:off x="0" y="2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1217019561" name="Title 2"/>
          <p:cNvSpPr>
            <a:spLocks noGrp="1"/>
          </p:cNvSpPr>
          <p:nvPr>
            <p:ph type="title"/>
          </p:nvPr>
        </p:nvSpPr>
        <p:spPr bwMode="auto">
          <a:xfrm>
            <a:off x="962024" y="4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2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414815152" name="Picture 3" descr="Logo&#10;&#10;Description automatically generated"/>
          <p:cNvPicPr>
            <a:picLocks noChangeAspect="1"/>
          </p:cNvPicPr>
          <p:nvPr/>
        </p:nvPicPr>
        <p:blipFill>
          <a:blip r:embed="rId2"/>
          <a:srcRect l="0" t="0" r="0" b="18390"/>
          <a:stretch/>
        </p:blipFill>
        <p:spPr bwMode="auto">
          <a:xfrm>
            <a:off x="175390" y="143258"/>
            <a:ext cx="611246" cy="551686"/>
          </a:xfrm>
          <a:prstGeom prst="rect">
            <a:avLst/>
          </a:prstGeom>
        </p:spPr>
      </p:pic>
      <p:pic>
        <p:nvPicPr>
          <p:cNvPr id="434140823" name="Graphic 8"/>
          <p:cNvPicPr>
            <a:picLocks noChangeAspect="1"/>
          </p:cNvPicPr>
          <p:nvPr userDrawn="1"/>
        </p:nvPicPr>
        <p:blipFill>
          <a:blip r:embed="rId3">
            <a:lum bright="13000" contrast="1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15688" b="0"/>
          <a:stretch/>
        </p:blipFill>
        <p:spPr bwMode="auto">
          <a:xfrm>
            <a:off x="0" y="6089268"/>
            <a:ext cx="12192001" cy="768730"/>
          </a:xfrm>
          <a:prstGeom prst="rect">
            <a:avLst/>
          </a:prstGeom>
        </p:spPr>
      </p:pic>
      <p:pic>
        <p:nvPicPr>
          <p:cNvPr id="1327897395" name="Рисунок 10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4408527" y="5844687"/>
            <a:ext cx="7783471" cy="1013308"/>
          </a:xfrm>
          <a:prstGeom prst="rect">
            <a:avLst/>
          </a:prstGeom>
        </p:spPr>
      </p:pic>
      <p:pic>
        <p:nvPicPr>
          <p:cNvPr id="642912640" name="Рисунок 11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0" y="6219828"/>
            <a:ext cx="7011051" cy="655178"/>
          </a:xfrm>
          <a:prstGeom prst="rect">
            <a:avLst/>
          </a:prstGeom>
        </p:spPr>
      </p:pic>
      <p:sp>
        <p:nvSpPr>
          <p:cNvPr id="1668266665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11670076" y="6364854"/>
            <a:ext cx="390037" cy="365124"/>
          </a:xfrm>
          <a:effectLst/>
        </p:spPr>
        <p:txBody>
          <a:bodyPr lIns="36000" tIns="36000" rIns="36000" bIns="36000"/>
          <a:lstStyle>
            <a:lvl1pPr algn="ctr">
              <a:defRPr sz="14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7E8D874-F826-4B0A-FCA6-E9BFCD38A5F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4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4686816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8" y="6334128"/>
            <a:ext cx="2743200" cy="365124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0F8E1A-140D-3EB8-A095-C6C8E4232496}" type="slidenum">
              <a:rPr lang="ru-RU"/>
              <a:t/>
            </a:fld>
            <a:endParaRPr lang="ru-RU"/>
          </a:p>
        </p:txBody>
      </p:sp>
      <p:sp>
        <p:nvSpPr>
          <p:cNvPr id="2111820828" name="Rectangle 13"/>
          <p:cNvSpPr/>
          <p:nvPr/>
        </p:nvSpPr>
        <p:spPr bwMode="auto">
          <a:xfrm>
            <a:off x="0" y="2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1361926417" name="Title 2"/>
          <p:cNvSpPr>
            <a:spLocks noGrp="1"/>
          </p:cNvSpPr>
          <p:nvPr>
            <p:ph type="title"/>
          </p:nvPr>
        </p:nvSpPr>
        <p:spPr bwMode="auto">
          <a:xfrm>
            <a:off x="962024" y="4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2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89330611" name="Picture 1" descr="Logo&#10;&#10;Description automatically generated"/>
          <p:cNvPicPr>
            <a:picLocks noChangeAspect="1"/>
          </p:cNvPicPr>
          <p:nvPr/>
        </p:nvPicPr>
        <p:blipFill>
          <a:blip r:embed="rId2"/>
          <a:srcRect l="0" t="0" r="0" b="18390"/>
          <a:stretch/>
        </p:blipFill>
        <p:spPr bwMode="auto">
          <a:xfrm>
            <a:off x="175390" y="143258"/>
            <a:ext cx="611246" cy="5516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2_Текст">
    <p:bg>
      <p:bgPr shadeToTitle="0">
        <a:gradFill>
          <a:gsLst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tx1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38446" name="Rectangle 9"/>
          <p:cNvSpPr/>
          <p:nvPr/>
        </p:nvSpPr>
        <p:spPr bwMode="auto">
          <a:xfrm>
            <a:off x="0" y="2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pic>
        <p:nvPicPr>
          <p:cNvPr id="20086282" name="Graphic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8375" y="200442"/>
            <a:ext cx="429075" cy="432806"/>
          </a:xfrm>
          <a:prstGeom prst="rect">
            <a:avLst/>
          </a:prstGeom>
        </p:spPr>
      </p:pic>
      <p:sp>
        <p:nvSpPr>
          <p:cNvPr id="459160534" name="Rectangle 11"/>
          <p:cNvSpPr/>
          <p:nvPr/>
        </p:nvSpPr>
        <p:spPr bwMode="auto">
          <a:xfrm>
            <a:off x="0" y="1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1338598188" name="Title 2"/>
          <p:cNvSpPr>
            <a:spLocks noGrp="1"/>
          </p:cNvSpPr>
          <p:nvPr>
            <p:ph type="title"/>
          </p:nvPr>
        </p:nvSpPr>
        <p:spPr bwMode="auto">
          <a:xfrm>
            <a:off x="962024" y="4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2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1665668307" name="Picture 1" descr="Logo&#10;&#10;Description automatically generated"/>
          <p:cNvPicPr>
            <a:picLocks noChangeAspect="1"/>
          </p:cNvPicPr>
          <p:nvPr/>
        </p:nvPicPr>
        <p:blipFill>
          <a:blip r:embed="rId3"/>
          <a:srcRect l="0" t="0" r="0" b="18390"/>
          <a:stretch/>
        </p:blipFill>
        <p:spPr bwMode="auto">
          <a:xfrm>
            <a:off x="175390" y="143258"/>
            <a:ext cx="611246" cy="551686"/>
          </a:xfrm>
          <a:prstGeom prst="rect">
            <a:avLst/>
          </a:prstGeom>
        </p:spPr>
      </p:pic>
      <p:pic>
        <p:nvPicPr>
          <p:cNvPr id="456487320" name="Рисунок 12"/>
          <p:cNvPicPr>
            <a:picLocks noChangeAspect="1"/>
          </p:cNvPicPr>
          <p:nvPr/>
        </p:nvPicPr>
        <p:blipFill>
          <a:blip r:embed="rId4"/>
          <a:srcRect l="0" t="-62" r="17001" b="1"/>
          <a:stretch/>
        </p:blipFill>
        <p:spPr bwMode="auto">
          <a:xfrm>
            <a:off x="3456320" y="806600"/>
            <a:ext cx="8735681" cy="6040865"/>
          </a:xfrm>
          <a:prstGeom prst="rect">
            <a:avLst/>
          </a:prstGeom>
        </p:spPr>
      </p:pic>
      <p:pic>
        <p:nvPicPr>
          <p:cNvPr id="1868090494" name="Рисунок 12"/>
          <p:cNvPicPr>
            <a:picLocks noChangeAspect="1"/>
          </p:cNvPicPr>
          <p:nvPr/>
        </p:nvPicPr>
        <p:blipFill>
          <a:blip r:embed="rId4"/>
          <a:srcRect l="0" t="-62" r="17001" b="1"/>
          <a:stretch/>
        </p:blipFill>
        <p:spPr bwMode="auto">
          <a:xfrm flipH="1">
            <a:off x="-1" y="838200"/>
            <a:ext cx="8735682" cy="6040865"/>
          </a:xfrm>
          <a:prstGeom prst="rect">
            <a:avLst/>
          </a:prstGeom>
        </p:spPr>
      </p:pic>
      <p:sp>
        <p:nvSpPr>
          <p:cNvPr id="1600759304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1"/>
            <a:ext cx="2743200" cy="365124"/>
          </a:xfrm>
        </p:spPr>
        <p:txBody>
          <a:bodyPr/>
          <a:lstStyle>
            <a:lvl1pPr>
              <a:defRPr sz="1400" b="1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fld id="{60656593-3800-17C9-1142-AF466F5A5A6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2_Текст">
    <p:bg>
      <p:bgPr shadeToTitle="0">
        <a:gradFill>
          <a:gsLst>
            <a:gs pos="20000">
              <a:schemeClr val="accent1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70475089" name="Рисунок 12"/>
          <p:cNvPicPr>
            <a:picLocks noChangeAspect="1"/>
          </p:cNvPicPr>
          <p:nvPr/>
        </p:nvPicPr>
        <p:blipFill>
          <a:blip r:embed="rId2"/>
          <a:srcRect l="0" t="-62" r="17001" b="1"/>
          <a:stretch/>
        </p:blipFill>
        <p:spPr bwMode="auto">
          <a:xfrm>
            <a:off x="3456319" y="806599"/>
            <a:ext cx="8735679" cy="6040865"/>
          </a:xfrm>
          <a:prstGeom prst="rect">
            <a:avLst/>
          </a:prstGeom>
        </p:spPr>
      </p:pic>
      <p:sp>
        <p:nvSpPr>
          <p:cNvPr id="1461162185" name="Rectangle 9"/>
          <p:cNvSpPr/>
          <p:nvPr/>
        </p:nvSpPr>
        <p:spPr bwMode="auto">
          <a:xfrm>
            <a:off x="0" y="1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02385117" name="Graphic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8373" y="200442"/>
            <a:ext cx="429074" cy="432805"/>
          </a:xfrm>
          <a:prstGeom prst="rect">
            <a:avLst/>
          </a:prstGeom>
        </p:spPr>
      </p:pic>
      <p:sp>
        <p:nvSpPr>
          <p:cNvPr id="1522939907" name="Rectangle 11"/>
          <p:cNvSpPr/>
          <p:nvPr/>
        </p:nvSpPr>
        <p:spPr bwMode="auto">
          <a:xfrm>
            <a:off x="0" y="1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03474621" name="Title 2"/>
          <p:cNvSpPr>
            <a:spLocks noGrp="1"/>
          </p:cNvSpPr>
          <p:nvPr>
            <p:ph type="title"/>
          </p:nvPr>
        </p:nvSpPr>
        <p:spPr bwMode="auto">
          <a:xfrm>
            <a:off x="962023" y="3"/>
            <a:ext cx="10534648" cy="838197"/>
          </a:xfrm>
        </p:spPr>
        <p:txBody>
          <a:bodyPr anchor="ctr">
            <a:normAutofit/>
          </a:bodyPr>
          <a:lstStyle>
            <a:lvl1pPr>
              <a:tabLst>
                <a:tab pos="607218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1280779810" name="Picture 1" descr="Logo&#10;&#10;Description automatically generated"/>
          <p:cNvPicPr>
            <a:picLocks noChangeAspect="1"/>
          </p:cNvPicPr>
          <p:nvPr/>
        </p:nvPicPr>
        <p:blipFill>
          <a:blip r:embed="rId4"/>
          <a:srcRect l="0" t="0" r="0" b="18390"/>
          <a:stretch/>
        </p:blipFill>
        <p:spPr bwMode="auto">
          <a:xfrm>
            <a:off x="175392" y="143258"/>
            <a:ext cx="611244" cy="551685"/>
          </a:xfrm>
          <a:prstGeom prst="rect">
            <a:avLst/>
          </a:prstGeom>
        </p:spPr>
      </p:pic>
      <p:pic>
        <p:nvPicPr>
          <p:cNvPr id="377174264" name="Рисунок 12"/>
          <p:cNvPicPr>
            <a:picLocks noChangeAspect="1"/>
          </p:cNvPicPr>
          <p:nvPr/>
        </p:nvPicPr>
        <p:blipFill>
          <a:blip r:embed="rId2"/>
          <a:srcRect l="0" t="-62" r="17001" b="1"/>
          <a:stretch/>
        </p:blipFill>
        <p:spPr bwMode="auto">
          <a:xfrm flipH="1">
            <a:off x="0" y="838198"/>
            <a:ext cx="8735681" cy="6040865"/>
          </a:xfrm>
          <a:prstGeom prst="rect">
            <a:avLst/>
          </a:prstGeom>
        </p:spPr>
      </p:pic>
      <p:sp>
        <p:nvSpPr>
          <p:cNvPr id="495205385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0"/>
            <a:ext cx="2743200" cy="365123"/>
          </a:xfrm>
          <a:effectLst/>
        </p:spPr>
        <p:txBody>
          <a:bodyPr/>
          <a:lstStyle>
            <a:lvl1pPr>
              <a:defRPr sz="1050" b="1">
                <a:solidFill>
                  <a:schemeClr val="bg2"/>
                </a:solidFill>
              </a:defRPr>
            </a:lvl1pPr>
          </a:lstStyle>
          <a:p>
            <a:pPr defTabSz="685800">
              <a:defRPr/>
            </a:pPr>
            <a:fld id="{A22C1B37-1F7F-F914-8D87-7E51827CCE87}" type="slidenum">
              <a:rPr lang="ru-RU">
                <a:solidFill>
                  <a:srgbClr val="FFFFFF"/>
                </a:solidFill>
              </a:rPr>
              <a:t/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5439913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610599" y="6356351"/>
            <a:ext cx="2743200" cy="365124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D7BDEEC-B564-78E2-055B-5906E0900AC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17625552" name="Picture 7"/>
          <p:cNvPicPr>
            <a:picLocks noChangeAspect="1"/>
          </p:cNvPicPr>
          <p:nvPr/>
        </p:nvPicPr>
        <p:blipFill>
          <a:blip r:embed="rId2"/>
          <a:srcRect l="32442" t="0" r="0" b="0"/>
          <a:stretch/>
        </p:blipFill>
        <p:spPr bwMode="auto">
          <a:xfrm>
            <a:off x="0" y="5776244"/>
            <a:ext cx="12192000" cy="1081755"/>
          </a:xfrm>
          <a:prstGeom prst="rect">
            <a:avLst/>
          </a:prstGeom>
        </p:spPr>
      </p:pic>
      <p:sp>
        <p:nvSpPr>
          <p:cNvPr id="208571472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8" y="6334128"/>
            <a:ext cx="2743200" cy="365124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7D0AF32-9DAD-D957-BD99-F44E0146E8DC}" type="slidenum">
              <a:rPr lang="ru-RU"/>
              <a:t/>
            </a:fld>
            <a:endParaRPr lang="ru-RU"/>
          </a:p>
        </p:txBody>
      </p:sp>
      <p:sp>
        <p:nvSpPr>
          <p:cNvPr id="212992313" name="Rectangle 13"/>
          <p:cNvSpPr/>
          <p:nvPr/>
        </p:nvSpPr>
        <p:spPr bwMode="auto">
          <a:xfrm>
            <a:off x="0" y="1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781877939" name="Title 2"/>
          <p:cNvSpPr>
            <a:spLocks noGrp="1"/>
          </p:cNvSpPr>
          <p:nvPr>
            <p:ph type="title"/>
          </p:nvPr>
        </p:nvSpPr>
        <p:spPr bwMode="auto">
          <a:xfrm>
            <a:off x="962024" y="2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2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801379823" name="Text Placeholder 18"/>
          <p:cNvSpPr>
            <a:spLocks noGrp="1"/>
          </p:cNvSpPr>
          <p:nvPr>
            <p:ph type="body" sz="quarter" idx="11"/>
          </p:nvPr>
        </p:nvSpPr>
        <p:spPr bwMode="auto">
          <a:xfrm>
            <a:off x="962023" y="1323974"/>
            <a:ext cx="10525124" cy="4895850"/>
          </a:xfrm>
        </p:spPr>
        <p:txBody>
          <a:bodyPr>
            <a:normAutofit/>
          </a:bodyPr>
          <a:lstStyle>
            <a:lvl1pPr marL="228588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685765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1142941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1600119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2057297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pic>
        <p:nvPicPr>
          <p:cNvPr id="1223111238" name="Graphic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8375" y="200441"/>
            <a:ext cx="429075" cy="432806"/>
          </a:xfrm>
          <a:prstGeom prst="rect">
            <a:avLst/>
          </a:prstGeom>
        </p:spPr>
      </p:pic>
      <p:pic>
        <p:nvPicPr>
          <p:cNvPr id="277224815" name="Picture 8"/>
          <p:cNvPicPr>
            <a:picLocks noChangeAspect="1"/>
          </p:cNvPicPr>
          <p:nvPr/>
        </p:nvPicPr>
        <p:blipFill>
          <a:blip r:embed="rId2"/>
          <a:srcRect l="32442" t="0" r="0" b="0"/>
          <a:stretch/>
        </p:blipFill>
        <p:spPr bwMode="auto">
          <a:xfrm>
            <a:off x="0" y="5776244"/>
            <a:ext cx="12192000" cy="10817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3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55308574" name="Picture 7"/>
          <p:cNvPicPr>
            <a:picLocks noChangeAspect="1"/>
          </p:cNvPicPr>
          <p:nvPr/>
        </p:nvPicPr>
        <p:blipFill>
          <a:blip r:embed="rId2"/>
          <a:srcRect l="32442" t="0" r="0" b="0"/>
          <a:stretch/>
        </p:blipFill>
        <p:spPr bwMode="auto">
          <a:xfrm>
            <a:off x="0" y="5776244"/>
            <a:ext cx="12192000" cy="1081755"/>
          </a:xfrm>
          <a:prstGeom prst="rect">
            <a:avLst/>
          </a:prstGeom>
        </p:spPr>
      </p:pic>
      <p:sp>
        <p:nvSpPr>
          <p:cNvPr id="929934033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8" y="6334128"/>
            <a:ext cx="2743200" cy="365124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74FE22-27BF-F42A-C9A1-6DE228C98676}" type="slidenum">
              <a:rPr lang="ru-RU"/>
              <a:t/>
            </a:fld>
            <a:endParaRPr lang="ru-RU"/>
          </a:p>
        </p:txBody>
      </p:sp>
      <p:sp>
        <p:nvSpPr>
          <p:cNvPr id="290680771" name="Rectangle 13"/>
          <p:cNvSpPr/>
          <p:nvPr/>
        </p:nvSpPr>
        <p:spPr bwMode="auto">
          <a:xfrm>
            <a:off x="0" y="1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1725858479" name="Title 2"/>
          <p:cNvSpPr>
            <a:spLocks noGrp="1"/>
          </p:cNvSpPr>
          <p:nvPr>
            <p:ph type="title"/>
          </p:nvPr>
        </p:nvSpPr>
        <p:spPr bwMode="auto">
          <a:xfrm>
            <a:off x="962024" y="2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2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953072998" name="Text Placeholder 18"/>
          <p:cNvSpPr>
            <a:spLocks noGrp="1"/>
          </p:cNvSpPr>
          <p:nvPr>
            <p:ph type="body" sz="quarter" idx="11"/>
          </p:nvPr>
        </p:nvSpPr>
        <p:spPr bwMode="auto">
          <a:xfrm>
            <a:off x="962023" y="1323974"/>
            <a:ext cx="10525124" cy="4895850"/>
          </a:xfrm>
        </p:spPr>
        <p:txBody>
          <a:bodyPr>
            <a:normAutofit/>
          </a:bodyPr>
          <a:lstStyle>
            <a:lvl1pPr marL="228588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685765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1142941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1600119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2057297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pic>
        <p:nvPicPr>
          <p:cNvPr id="1478089227" name="Graphic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8375" y="200441"/>
            <a:ext cx="429075" cy="432806"/>
          </a:xfrm>
          <a:prstGeom prst="rect">
            <a:avLst/>
          </a:prstGeom>
        </p:spPr>
      </p:pic>
      <p:pic>
        <p:nvPicPr>
          <p:cNvPr id="1042331406" name="Picture 8"/>
          <p:cNvPicPr>
            <a:picLocks noChangeAspect="1"/>
          </p:cNvPicPr>
          <p:nvPr/>
        </p:nvPicPr>
        <p:blipFill>
          <a:blip r:embed="rId2"/>
          <a:srcRect l="32442" t="0" r="0" b="0"/>
          <a:stretch/>
        </p:blipFill>
        <p:spPr bwMode="auto">
          <a:xfrm>
            <a:off x="0" y="5776244"/>
            <a:ext cx="12192000" cy="10817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5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96181421" name="Picture 7"/>
          <p:cNvPicPr>
            <a:picLocks noChangeAspect="1"/>
          </p:cNvPicPr>
          <p:nvPr/>
        </p:nvPicPr>
        <p:blipFill>
          <a:blip r:embed="rId2"/>
          <a:srcRect l="32442" t="0" r="0" b="0"/>
          <a:stretch/>
        </p:blipFill>
        <p:spPr bwMode="auto">
          <a:xfrm>
            <a:off x="0" y="5776244"/>
            <a:ext cx="12192000" cy="1081755"/>
          </a:xfrm>
          <a:prstGeom prst="rect">
            <a:avLst/>
          </a:prstGeom>
        </p:spPr>
      </p:pic>
      <p:sp>
        <p:nvSpPr>
          <p:cNvPr id="665904899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8" y="6334128"/>
            <a:ext cx="2743200" cy="365124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048DC77-2E22-8B86-A6DA-BB70B37707C1}" type="slidenum">
              <a:rPr lang="ru-RU"/>
              <a:t/>
            </a:fld>
            <a:endParaRPr lang="ru-RU"/>
          </a:p>
        </p:txBody>
      </p:sp>
      <p:sp>
        <p:nvSpPr>
          <p:cNvPr id="760148485" name="Rectangle 13"/>
          <p:cNvSpPr/>
          <p:nvPr/>
        </p:nvSpPr>
        <p:spPr bwMode="auto">
          <a:xfrm>
            <a:off x="0" y="1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823311172" name="Title 2"/>
          <p:cNvSpPr>
            <a:spLocks noGrp="1"/>
          </p:cNvSpPr>
          <p:nvPr>
            <p:ph type="title"/>
          </p:nvPr>
        </p:nvSpPr>
        <p:spPr bwMode="auto">
          <a:xfrm>
            <a:off x="962024" y="2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2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915354035" name="Text Placeholder 18"/>
          <p:cNvSpPr>
            <a:spLocks noGrp="1"/>
          </p:cNvSpPr>
          <p:nvPr>
            <p:ph type="body" sz="quarter" idx="11"/>
          </p:nvPr>
        </p:nvSpPr>
        <p:spPr bwMode="auto">
          <a:xfrm>
            <a:off x="962023" y="1323974"/>
            <a:ext cx="10525124" cy="4895850"/>
          </a:xfrm>
        </p:spPr>
        <p:txBody>
          <a:bodyPr>
            <a:normAutofit/>
          </a:bodyPr>
          <a:lstStyle>
            <a:lvl1pPr marL="228588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685765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1142941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1600119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2057297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pic>
        <p:nvPicPr>
          <p:cNvPr id="774642090" name="Graphic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8375" y="200441"/>
            <a:ext cx="429075" cy="432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6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93821693" name="Picture 7"/>
          <p:cNvPicPr>
            <a:picLocks noChangeAspect="1"/>
          </p:cNvPicPr>
          <p:nvPr/>
        </p:nvPicPr>
        <p:blipFill>
          <a:blip r:embed="rId2"/>
          <a:srcRect l="32442" t="0" r="0" b="0"/>
          <a:stretch/>
        </p:blipFill>
        <p:spPr bwMode="auto">
          <a:xfrm>
            <a:off x="0" y="5776244"/>
            <a:ext cx="12192000" cy="1081755"/>
          </a:xfrm>
          <a:prstGeom prst="rect">
            <a:avLst/>
          </a:prstGeom>
        </p:spPr>
      </p:pic>
      <p:sp>
        <p:nvSpPr>
          <p:cNvPr id="1818287206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8" y="6334128"/>
            <a:ext cx="2743200" cy="365124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382597-08CB-8BE3-C80A-04A63420B687}" type="slidenum">
              <a:rPr lang="ru-RU"/>
              <a:t/>
            </a:fld>
            <a:endParaRPr lang="ru-RU"/>
          </a:p>
        </p:txBody>
      </p:sp>
      <p:sp>
        <p:nvSpPr>
          <p:cNvPr id="794423325" name="Rectangle 13"/>
          <p:cNvSpPr/>
          <p:nvPr/>
        </p:nvSpPr>
        <p:spPr bwMode="auto">
          <a:xfrm>
            <a:off x="0" y="1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1549048401" name="Title 2"/>
          <p:cNvSpPr>
            <a:spLocks noGrp="1"/>
          </p:cNvSpPr>
          <p:nvPr>
            <p:ph type="title"/>
          </p:nvPr>
        </p:nvSpPr>
        <p:spPr bwMode="auto">
          <a:xfrm>
            <a:off x="962024" y="2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2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594029243" name="Text Placeholder 18"/>
          <p:cNvSpPr>
            <a:spLocks noGrp="1"/>
          </p:cNvSpPr>
          <p:nvPr>
            <p:ph type="body" sz="quarter" idx="11"/>
          </p:nvPr>
        </p:nvSpPr>
        <p:spPr bwMode="auto">
          <a:xfrm>
            <a:off x="962023" y="1323974"/>
            <a:ext cx="10525124" cy="4895850"/>
          </a:xfrm>
        </p:spPr>
        <p:txBody>
          <a:bodyPr>
            <a:normAutofit/>
          </a:bodyPr>
          <a:lstStyle>
            <a:lvl1pPr marL="228588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685765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1142941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1600119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2057297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pic>
        <p:nvPicPr>
          <p:cNvPr id="1531997264" name="Graphic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8375" y="200441"/>
            <a:ext cx="429075" cy="432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7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27241845" name="Picture 7"/>
          <p:cNvPicPr>
            <a:picLocks noChangeAspect="1"/>
          </p:cNvPicPr>
          <p:nvPr/>
        </p:nvPicPr>
        <p:blipFill>
          <a:blip r:embed="rId2"/>
          <a:srcRect l="32442" t="0" r="0" b="0"/>
          <a:stretch/>
        </p:blipFill>
        <p:spPr bwMode="auto">
          <a:xfrm>
            <a:off x="0" y="5776244"/>
            <a:ext cx="12192000" cy="1081755"/>
          </a:xfrm>
          <a:prstGeom prst="rect">
            <a:avLst/>
          </a:prstGeom>
        </p:spPr>
      </p:pic>
      <p:sp>
        <p:nvSpPr>
          <p:cNvPr id="1201886583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8" y="6334128"/>
            <a:ext cx="2743200" cy="365124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29AB95-BDFD-21F7-FCE1-C6020A023521}" type="slidenum">
              <a:rPr lang="ru-RU"/>
              <a:t/>
            </a:fld>
            <a:endParaRPr lang="ru-RU"/>
          </a:p>
        </p:txBody>
      </p:sp>
      <p:sp>
        <p:nvSpPr>
          <p:cNvPr id="345292263" name="Rectangle 13"/>
          <p:cNvSpPr/>
          <p:nvPr/>
        </p:nvSpPr>
        <p:spPr bwMode="auto">
          <a:xfrm>
            <a:off x="0" y="1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360635701" name="Title 2"/>
          <p:cNvSpPr>
            <a:spLocks noGrp="1"/>
          </p:cNvSpPr>
          <p:nvPr>
            <p:ph type="title"/>
          </p:nvPr>
        </p:nvSpPr>
        <p:spPr bwMode="auto">
          <a:xfrm>
            <a:off x="962024" y="2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2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694505532" name="Text Placeholder 18"/>
          <p:cNvSpPr>
            <a:spLocks noGrp="1"/>
          </p:cNvSpPr>
          <p:nvPr>
            <p:ph type="body" sz="quarter" idx="11"/>
          </p:nvPr>
        </p:nvSpPr>
        <p:spPr bwMode="auto">
          <a:xfrm>
            <a:off x="962023" y="1323974"/>
            <a:ext cx="10525124" cy="4895850"/>
          </a:xfrm>
        </p:spPr>
        <p:txBody>
          <a:bodyPr>
            <a:normAutofit/>
          </a:bodyPr>
          <a:lstStyle>
            <a:lvl1pPr marL="228588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685765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1142941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1600119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2057297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pic>
        <p:nvPicPr>
          <p:cNvPr id="1598998962" name="Graphic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8375" y="200441"/>
            <a:ext cx="429075" cy="432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5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47454555" name="Picture 7"/>
          <p:cNvPicPr>
            <a:picLocks noChangeAspect="1"/>
          </p:cNvPicPr>
          <p:nvPr/>
        </p:nvPicPr>
        <p:blipFill>
          <a:blip r:embed="rId2"/>
          <a:srcRect l="32442" t="0" r="0" b="0"/>
          <a:stretch/>
        </p:blipFill>
        <p:spPr bwMode="auto">
          <a:xfrm>
            <a:off x="0" y="5776244"/>
            <a:ext cx="12192000" cy="1081755"/>
          </a:xfrm>
          <a:prstGeom prst="rect">
            <a:avLst/>
          </a:prstGeom>
        </p:spPr>
      </p:pic>
      <p:sp>
        <p:nvSpPr>
          <p:cNvPr id="680719830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8" y="6334128"/>
            <a:ext cx="2743200" cy="365124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EF88CA7-0F94-13E0-9D63-36C65AC7480F}" type="slidenum">
              <a:rPr lang="ru-RU"/>
              <a:t/>
            </a:fld>
            <a:endParaRPr lang="ru-RU"/>
          </a:p>
        </p:txBody>
      </p:sp>
      <p:sp>
        <p:nvSpPr>
          <p:cNvPr id="1139224463" name="Rectangle 13"/>
          <p:cNvSpPr/>
          <p:nvPr/>
        </p:nvSpPr>
        <p:spPr bwMode="auto">
          <a:xfrm>
            <a:off x="0" y="1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1246250072" name="Title 2"/>
          <p:cNvSpPr>
            <a:spLocks noGrp="1"/>
          </p:cNvSpPr>
          <p:nvPr>
            <p:ph type="title"/>
          </p:nvPr>
        </p:nvSpPr>
        <p:spPr bwMode="auto">
          <a:xfrm>
            <a:off x="962024" y="2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2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581617170" name="Text Placeholder 18"/>
          <p:cNvSpPr>
            <a:spLocks noGrp="1"/>
          </p:cNvSpPr>
          <p:nvPr>
            <p:ph type="body" sz="quarter" idx="11"/>
          </p:nvPr>
        </p:nvSpPr>
        <p:spPr bwMode="auto">
          <a:xfrm>
            <a:off x="962023" y="1323974"/>
            <a:ext cx="10525124" cy="4895850"/>
          </a:xfrm>
        </p:spPr>
        <p:txBody>
          <a:bodyPr>
            <a:normAutofit/>
          </a:bodyPr>
          <a:lstStyle>
            <a:lvl1pPr marL="228588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685765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1142941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1600119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2057297" indent="-228588">
              <a:lnSpc>
                <a:spcPct val="100000"/>
              </a:lnSpc>
              <a:spcAft>
                <a:spcPts val="599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pic>
        <p:nvPicPr>
          <p:cNvPr id="673779728" name="Graphic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8375" y="200441"/>
            <a:ext cx="429075" cy="432806"/>
          </a:xfrm>
          <a:prstGeom prst="rect">
            <a:avLst/>
          </a:prstGeom>
        </p:spPr>
      </p:pic>
      <p:pic>
        <p:nvPicPr>
          <p:cNvPr id="1767806489" name="Picture 8"/>
          <p:cNvPicPr>
            <a:picLocks noChangeAspect="1"/>
          </p:cNvPicPr>
          <p:nvPr/>
        </p:nvPicPr>
        <p:blipFill>
          <a:blip r:embed="rId2"/>
          <a:srcRect l="32442" t="0" r="0" b="0"/>
          <a:stretch/>
        </p:blipFill>
        <p:spPr bwMode="auto">
          <a:xfrm>
            <a:off x="0" y="5776244"/>
            <a:ext cx="12192000" cy="10817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468288" name="PlaceHolder 1"/>
          <p:cNvSpPr>
            <a:spLocks noGrp="1"/>
          </p:cNvSpPr>
          <p:nvPr>
            <p:ph type="sldNum" idx="7"/>
          </p:nvPr>
        </p:nvSpPr>
        <p:spPr bwMode="auto"/>
        <p:txBody>
          <a:bodyPr/>
          <a:lstStyle/>
          <a:p>
            <a:pPr>
              <a:defRPr/>
            </a:pPr>
            <a:fld id="{035DDEB8-4987-B221-1B5E-9CFAFC1A3DA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4899621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458952013" name="PlaceHolder 2"/>
          <p:cNvSpPr>
            <a:spLocks noGrp="1"/>
          </p:cNvSpPr>
          <p:nvPr>
            <p:ph type="subTitle"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7822967" name="PlaceHolder 3"/>
          <p:cNvSpPr>
            <a:spLocks noGrp="1"/>
          </p:cNvSpPr>
          <p:nvPr>
            <p:ph type="sldNum" idx="7"/>
          </p:nvPr>
        </p:nvSpPr>
        <p:spPr bwMode="auto"/>
        <p:txBody>
          <a:bodyPr/>
          <a:lstStyle/>
          <a:p>
            <a:pPr>
              <a:defRPr/>
            </a:pPr>
            <a:fld id="{5BB241DC-8791-D409-5BEE-59F145342DA7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2056723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498270581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341500313" name="PlaceHolder 3"/>
          <p:cNvSpPr>
            <a:spLocks noGrp="1"/>
          </p:cNvSpPr>
          <p:nvPr>
            <p:ph type="sldNum" idx="7"/>
          </p:nvPr>
        </p:nvSpPr>
        <p:spPr bwMode="auto"/>
        <p:txBody>
          <a:bodyPr/>
          <a:lstStyle/>
          <a:p>
            <a:pPr>
              <a:defRPr/>
            </a:pPr>
            <a:fld id="{DAF7D73D-FB22-609C-0FB2-DCCCDB38A5D8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23528492" name="Graphic 8"/>
          <p:cNvPicPr>
            <a:picLocks noChangeAspect="1"/>
          </p:cNvPicPr>
          <p:nvPr/>
        </p:nvPicPr>
        <p:blipFill>
          <a:blip r:embed="rId2">
            <a:lum bright="13000" contrast="15000"/>
          </a:blip>
          <a:srcRect l="0" t="0" r="15688" b="0"/>
          <a:stretch/>
        </p:blipFill>
        <p:spPr bwMode="auto">
          <a:xfrm>
            <a:off x="0" y="6089267"/>
            <a:ext cx="12191999" cy="768729"/>
          </a:xfrm>
          <a:prstGeom prst="rect">
            <a:avLst/>
          </a:prstGeom>
        </p:spPr>
      </p:pic>
      <p:pic>
        <p:nvPicPr>
          <p:cNvPr id="871144379" name="Рисунок 6"/>
          <p:cNvPicPr>
            <a:picLocks noChangeAspect="1"/>
          </p:cNvPicPr>
          <p:nvPr/>
        </p:nvPicPr>
        <p:blipFill>
          <a:blip r:embed="rId3"/>
          <a:srcRect l="0" t="0" r="24893" b="82953"/>
          <a:stretch/>
        </p:blipFill>
        <p:spPr bwMode="auto">
          <a:xfrm>
            <a:off x="4408526" y="5844686"/>
            <a:ext cx="7783470" cy="1013307"/>
          </a:xfrm>
          <a:prstGeom prst="rect">
            <a:avLst/>
          </a:prstGeom>
        </p:spPr>
      </p:pic>
      <p:sp>
        <p:nvSpPr>
          <p:cNvPr id="173932085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0"/>
            <a:ext cx="2743200" cy="365123"/>
          </a:xfrm>
          <a:effectLst/>
        </p:spPr>
        <p:txBody>
          <a:bodyPr/>
          <a:lstStyle>
            <a:lvl1pPr>
              <a:defRPr sz="1050" b="1">
                <a:solidFill>
                  <a:schemeClr val="bg2"/>
                </a:solidFill>
              </a:defRPr>
            </a:lvl1pPr>
          </a:lstStyle>
          <a:p>
            <a:pPr defTabSz="685800">
              <a:defRPr/>
            </a:pPr>
            <a:fld id="{B561D2F5-FDCE-EDCE-17BB-12A7A3B58B49}" type="slidenum">
              <a:rPr lang="ru-RU">
                <a:solidFill>
                  <a:srgbClr val="FFFFFF"/>
                </a:solidFill>
              </a:rPr>
              <a:t/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717781309" name="Rectangle 13"/>
          <p:cNvSpPr/>
          <p:nvPr/>
        </p:nvSpPr>
        <p:spPr bwMode="auto">
          <a:xfrm>
            <a:off x="0" y="1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24708208" name="Title 2"/>
          <p:cNvSpPr>
            <a:spLocks noGrp="1"/>
          </p:cNvSpPr>
          <p:nvPr>
            <p:ph type="title"/>
          </p:nvPr>
        </p:nvSpPr>
        <p:spPr bwMode="auto">
          <a:xfrm>
            <a:off x="962023" y="3"/>
            <a:ext cx="10534648" cy="838197"/>
          </a:xfrm>
        </p:spPr>
        <p:txBody>
          <a:bodyPr anchor="ctr">
            <a:normAutofit/>
          </a:bodyPr>
          <a:lstStyle>
            <a:lvl1pPr>
              <a:tabLst>
                <a:tab pos="607218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1366545514" name="Picture 3" descr="Logo&#10;&#10;Description automatically generated"/>
          <p:cNvPicPr>
            <a:picLocks noChangeAspect="1"/>
          </p:cNvPicPr>
          <p:nvPr/>
        </p:nvPicPr>
        <p:blipFill>
          <a:blip r:embed="rId4"/>
          <a:srcRect l="0" t="0" r="0" b="18390"/>
          <a:stretch/>
        </p:blipFill>
        <p:spPr bwMode="auto">
          <a:xfrm>
            <a:off x="175392" y="143258"/>
            <a:ext cx="611244" cy="551685"/>
          </a:xfrm>
          <a:prstGeom prst="rect">
            <a:avLst/>
          </a:prstGeom>
        </p:spPr>
      </p:pic>
      <p:pic>
        <p:nvPicPr>
          <p:cNvPr id="1250835967" name="Рисунок 5"/>
          <p:cNvPicPr>
            <a:picLocks noChangeAspect="1"/>
          </p:cNvPicPr>
          <p:nvPr/>
        </p:nvPicPr>
        <p:blipFill>
          <a:blip r:embed="rId3"/>
          <a:srcRect l="32345" t="0" r="0" b="88978"/>
          <a:stretch/>
        </p:blipFill>
        <p:spPr bwMode="auto">
          <a:xfrm>
            <a:off x="0" y="6219826"/>
            <a:ext cx="7011049" cy="655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3508579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631787970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78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07609246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78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648782341" name="PlaceHolder 4"/>
          <p:cNvSpPr>
            <a:spLocks noGrp="1"/>
          </p:cNvSpPr>
          <p:nvPr>
            <p:ph type="sldNum" idx="7"/>
          </p:nvPr>
        </p:nvSpPr>
        <p:spPr bwMode="auto"/>
        <p:txBody>
          <a:bodyPr/>
          <a:lstStyle/>
          <a:p>
            <a:pPr>
              <a:defRPr/>
            </a:pPr>
            <a:fld id="{97A12A74-8915-68DA-B2DC-B47F5C598791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1644089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052497216" name="PlaceHolder 2"/>
          <p:cNvSpPr>
            <a:spLocks noGrp="1"/>
          </p:cNvSpPr>
          <p:nvPr>
            <p:ph type="sldNum" idx="7"/>
          </p:nvPr>
        </p:nvSpPr>
        <p:spPr bwMode="auto"/>
        <p:txBody>
          <a:bodyPr/>
          <a:lstStyle/>
          <a:p>
            <a:pPr>
              <a:defRPr/>
            </a:pPr>
            <a:fld id="{7D2A0C6F-9014-E028-D5DB-FE50A708F302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6038384" name="PlaceHolder 1"/>
          <p:cNvSpPr>
            <a:spLocks noGrp="1"/>
          </p:cNvSpPr>
          <p:nvPr>
            <p:ph type="subTitle"/>
          </p:nvPr>
        </p:nvSpPr>
        <p:spPr bwMode="auto"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algn="ctr">
              <a:defRPr/>
            </a:pPr>
            <a:endParaRPr lang="ru-RU" sz="32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046542" name="PlaceHolder 2"/>
          <p:cNvSpPr>
            <a:spLocks noGrp="1"/>
          </p:cNvSpPr>
          <p:nvPr>
            <p:ph type="sldNum" idx="7"/>
          </p:nvPr>
        </p:nvSpPr>
        <p:spPr bwMode="auto"/>
        <p:txBody>
          <a:bodyPr/>
          <a:lstStyle/>
          <a:p>
            <a:pPr>
              <a:defRPr/>
            </a:pPr>
            <a:fld id="{BC177837-EDEA-579D-E0BF-0C06CACACD82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1752252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111012966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78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776199560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78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74702746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78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656444090" name="PlaceHolder 5"/>
          <p:cNvSpPr>
            <a:spLocks noGrp="1"/>
          </p:cNvSpPr>
          <p:nvPr>
            <p:ph type="sldNum" idx="7"/>
          </p:nvPr>
        </p:nvSpPr>
        <p:spPr bwMode="auto"/>
        <p:txBody>
          <a:bodyPr/>
          <a:lstStyle/>
          <a:p>
            <a:pPr>
              <a:defRPr/>
            </a:pPr>
            <a:fld id="{CD656F00-EFB9-D875-D423-642269FD2E3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6070038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2136368978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78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221343334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78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529421870" name="PlaceHolder 4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78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853826405" name="PlaceHolder 5"/>
          <p:cNvSpPr>
            <a:spLocks noGrp="1"/>
          </p:cNvSpPr>
          <p:nvPr>
            <p:ph type="sldNum" idx="7"/>
          </p:nvPr>
        </p:nvSpPr>
        <p:spPr bwMode="auto"/>
        <p:txBody>
          <a:bodyPr/>
          <a:lstStyle/>
          <a:p>
            <a:pPr>
              <a:defRPr/>
            </a:pPr>
            <a:fld id="{75ACAFA4-C21F-AADC-EDCA-92EF47FF7839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86799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875115200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78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988451490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78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643052818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2145095124" name="PlaceHolder 5"/>
          <p:cNvSpPr>
            <a:spLocks noGrp="1"/>
          </p:cNvSpPr>
          <p:nvPr>
            <p:ph type="sldNum" idx="7"/>
          </p:nvPr>
        </p:nvSpPr>
        <p:spPr bwMode="auto"/>
        <p:txBody>
          <a:bodyPr/>
          <a:lstStyle/>
          <a:p>
            <a:pPr>
              <a:defRPr/>
            </a:pPr>
            <a:fld id="{75549ED3-1C92-4298-A86F-64A45989C0A7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9770908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963801771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872007287" name="PlaceHolder 3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553186426" name="PlaceHolder 4"/>
          <p:cNvSpPr>
            <a:spLocks noGrp="1"/>
          </p:cNvSpPr>
          <p:nvPr>
            <p:ph type="sldNum" idx="7"/>
          </p:nvPr>
        </p:nvSpPr>
        <p:spPr bwMode="auto"/>
        <p:txBody>
          <a:bodyPr/>
          <a:lstStyle/>
          <a:p>
            <a:pPr>
              <a:defRPr/>
            </a:pPr>
            <a:fld id="{83576DC4-47E9-8532-7B63-EE7D5E9BB6E1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9991686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016975527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78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249467069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78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017228146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78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790577492" name="PlaceHolder 5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78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2071789915" name="PlaceHolder 6"/>
          <p:cNvSpPr>
            <a:spLocks noGrp="1"/>
          </p:cNvSpPr>
          <p:nvPr>
            <p:ph type="sldNum" idx="7"/>
          </p:nvPr>
        </p:nvSpPr>
        <p:spPr bwMode="auto"/>
        <p:txBody>
          <a:bodyPr/>
          <a:lstStyle/>
          <a:p>
            <a:pPr>
              <a:defRPr/>
            </a:pPr>
            <a:fld id="{71898843-837E-0A5E-1160-BB61463F2703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706831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890710907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055599604" name="PlaceHolder 3"/>
          <p:cNvSpPr>
            <a:spLocks noGrp="1"/>
          </p:cNvSpPr>
          <p:nvPr>
            <p:ph/>
          </p:nvPr>
        </p:nvSpPr>
        <p:spPr bwMode="auto"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236147524" name="PlaceHolder 4"/>
          <p:cNvSpPr>
            <a:spLocks noGrp="1"/>
          </p:cNvSpPr>
          <p:nvPr>
            <p:ph/>
          </p:nvPr>
        </p:nvSpPr>
        <p:spPr bwMode="auto"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936590799" name="PlaceHolder 5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1860043593" name="PlaceHolder 6"/>
          <p:cNvSpPr>
            <a:spLocks noGrp="1"/>
          </p:cNvSpPr>
          <p:nvPr>
            <p:ph/>
          </p:nvPr>
        </p:nvSpPr>
        <p:spPr bwMode="auto"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57924327" name="PlaceHolder 7"/>
          <p:cNvSpPr>
            <a:spLocks noGrp="1"/>
          </p:cNvSpPr>
          <p:nvPr>
            <p:ph/>
          </p:nvPr>
        </p:nvSpPr>
        <p:spPr bwMode="auto"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5"/>
              </a:spcBef>
              <a:buNone/>
              <a:defRPr/>
            </a:pPr>
            <a:endParaRPr lang="ru-RU" sz="2800" b="0" strike="noStrike" spc="0">
              <a:solidFill>
                <a:srgbClr val="008CFF"/>
              </a:solidFill>
              <a:latin typeface="Arial"/>
            </a:endParaRPr>
          </a:p>
        </p:txBody>
      </p:sp>
      <p:sp>
        <p:nvSpPr>
          <p:cNvPr id="2692803" name="PlaceHolder 8"/>
          <p:cNvSpPr>
            <a:spLocks noGrp="1"/>
          </p:cNvSpPr>
          <p:nvPr>
            <p:ph type="sldNum" idx="7"/>
          </p:nvPr>
        </p:nvSpPr>
        <p:spPr bwMode="auto"/>
        <p:txBody>
          <a:bodyPr/>
          <a:lstStyle/>
          <a:p>
            <a:pPr>
              <a:defRPr/>
            </a:pPr>
            <a:fld id="{3EBD381C-17D3-A117-9887-3DC4EA8DFAC1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6009442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/>
          </a:p>
        </p:txBody>
      </p:sp>
      <p:sp>
        <p:nvSpPr>
          <p:cNvPr id="201090123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392997692" name="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9C90169-5705-87F7-850B-439BD49C1E5B}" type="datetimeFigureOut">
              <a:rPr lang="en-US"/>
              <a:t/>
            </a:fld>
            <a:endParaRPr lang="en-US"/>
          </a:p>
        </p:txBody>
      </p:sp>
      <p:sp>
        <p:nvSpPr>
          <p:cNvPr id="2146744714" name="Foo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65260236" name="Slide numb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31F4E3-9FBF-DD2C-8828-E7C3AC7BC82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4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6856914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69"/>
            <a:ext cx="2743200" cy="365123"/>
          </a:xfrm>
        </p:spPr>
        <p:txBody>
          <a:bodyPr/>
          <a:lstStyle>
            <a:lvl1pPr>
              <a:defRPr sz="1050" b="1">
                <a:solidFill>
                  <a:schemeClr val="tx2"/>
                </a:solidFill>
              </a:defRPr>
            </a:lvl1pPr>
          </a:lstStyle>
          <a:p>
            <a:pPr defTabSz="685800">
              <a:defRPr/>
            </a:pPr>
            <a:fld id="{254C4BDC-0CAA-FC2B-2E4B-4D24E7829A0A}" type="slidenum">
              <a:rPr lang="ru-RU">
                <a:solidFill>
                  <a:srgbClr val="008CFF"/>
                </a:solidFill>
              </a:rPr>
              <a:t/>
            </a:fld>
            <a:endParaRPr lang="ru-RU">
              <a:solidFill>
                <a:srgbClr val="008CFF"/>
              </a:solidFill>
            </a:endParaRPr>
          </a:p>
        </p:txBody>
      </p:sp>
      <p:sp>
        <p:nvSpPr>
          <p:cNvPr id="310979257" name="Rectangle 13"/>
          <p:cNvSpPr/>
          <p:nvPr/>
        </p:nvSpPr>
        <p:spPr bwMode="auto">
          <a:xfrm>
            <a:off x="0" y="1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3040519" name="Title 2"/>
          <p:cNvSpPr>
            <a:spLocks noGrp="1"/>
          </p:cNvSpPr>
          <p:nvPr>
            <p:ph type="title"/>
          </p:nvPr>
        </p:nvSpPr>
        <p:spPr bwMode="auto">
          <a:xfrm>
            <a:off x="962023" y="3"/>
            <a:ext cx="10534648" cy="838197"/>
          </a:xfrm>
        </p:spPr>
        <p:txBody>
          <a:bodyPr anchor="ctr">
            <a:normAutofit/>
          </a:bodyPr>
          <a:lstStyle>
            <a:lvl1pPr>
              <a:tabLst>
                <a:tab pos="607218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377176471" name="Picture 1" descr="Logo&#10;&#10;Description automatically generated"/>
          <p:cNvPicPr>
            <a:picLocks noChangeAspect="1"/>
          </p:cNvPicPr>
          <p:nvPr/>
        </p:nvPicPr>
        <p:blipFill>
          <a:blip r:embed="rId2"/>
          <a:srcRect l="0" t="0" r="0" b="18390"/>
          <a:stretch/>
        </p:blipFill>
        <p:spPr bwMode="auto">
          <a:xfrm>
            <a:off x="175392" y="143258"/>
            <a:ext cx="611244" cy="551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5005579" name="Slide Number Placeholder 6"/>
          <p:cNvSpPr>
            <a:spLocks noGrp="1"/>
          </p:cNvSpPr>
          <p:nvPr>
            <p:ph type="sldNum" sz="quarter" idx="10"/>
          </p:nvPr>
        </p:nvSpPr>
        <p:spPr bwMode="auto"/>
        <p:txBody>
          <a:bodyPr wrap="square" numCol="1" anchorCtr="0" compatLnSpc="1">
            <a:prstTxWarp prst="textNoShape"/>
          </a:bodyPr>
          <a:lstStyle>
            <a:lvl1pPr defTabSz="465654">
              <a:lnSpc>
                <a:spcPts val="1549"/>
              </a:lnSpc>
              <a:spcBef>
                <a:spcPts val="0"/>
              </a:spcBef>
              <a:spcAft>
                <a:spcPts val="0"/>
              </a:spcAft>
              <a:defRPr sz="1350" b="1">
                <a:solidFill>
                  <a:srgbClr val="FFFFFF"/>
                </a:solidFill>
                <a:latin typeface="Arial Narrow"/>
                <a:cs typeface="Arial"/>
              </a:defRPr>
            </a:lvl1pPr>
          </a:lstStyle>
          <a:p>
            <a:pPr>
              <a:defRPr/>
            </a:pPr>
            <a:fld id="{EFBFFD52-9C7F-1661-93D7-C9B52DC797BA}" type="slidenum">
              <a:rPr lang="ru-RU"/>
              <a:t/>
            </a:fld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2_Custom Layout">
    <p:bg>
      <p:bgPr shadeToTitle="0">
        <a:gradFill>
          <a:gsLst>
            <a:gs pos="0">
              <a:srgbClr val="007AFF"/>
            </a:gs>
            <a:gs pos="100000">
              <a:srgbClr val="66BA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4034372" name="Прямоугольник 5"/>
          <p:cNvSpPr/>
          <p:nvPr/>
        </p:nvSpPr>
        <p:spPr bwMode="auto">
          <a:xfrm>
            <a:off x="0" y="0"/>
            <a:ext cx="16382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41643638" name="Рисунок 12"/>
          <p:cNvPicPr>
            <a:picLocks noChangeAspect="1"/>
          </p:cNvPicPr>
          <p:nvPr userDrawn="1"/>
        </p:nvPicPr>
        <p:blipFill>
          <a:blip r:embed="rId2"/>
          <a:srcRect l="0" t="-62" r="3286" b="1"/>
          <a:stretch/>
        </p:blipFill>
        <p:spPr bwMode="auto">
          <a:xfrm>
            <a:off x="635915" y="0"/>
            <a:ext cx="11556081" cy="6858000"/>
          </a:xfrm>
          <a:prstGeom prst="rect">
            <a:avLst/>
          </a:prstGeom>
        </p:spPr>
      </p:pic>
      <p:pic>
        <p:nvPicPr>
          <p:cNvPr id="722293042" name="Рисунок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387390" y="202345"/>
            <a:ext cx="2498380" cy="914351"/>
          </a:xfrm>
          <a:prstGeom prst="rect">
            <a:avLst/>
          </a:prstGeom>
        </p:spPr>
      </p:pic>
      <p:pic>
        <p:nvPicPr>
          <p:cNvPr id="2067400475" name="Graphic 8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910727" y="1062378"/>
            <a:ext cx="4848650" cy="4848650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3_Custom Layout">
    <p:bg>
      <p:bgPr shadeToTitle="0">
        <a:gradFill>
          <a:gsLst>
            <a:gs pos="0">
              <a:srgbClr val="007AFF"/>
            </a:gs>
            <a:gs pos="100000">
              <a:srgbClr val="66BA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5470294" name="Прямоугольник 10"/>
          <p:cNvSpPr/>
          <p:nvPr/>
        </p:nvSpPr>
        <p:spPr bwMode="auto">
          <a:xfrm>
            <a:off x="0" y="1949755"/>
            <a:ext cx="12191999" cy="3079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925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70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98754274" name="Прямоугольник 6"/>
          <p:cNvSpPr/>
          <p:nvPr/>
        </p:nvSpPr>
        <p:spPr bwMode="auto">
          <a:xfrm>
            <a:off x="0" y="0"/>
            <a:ext cx="16382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90818946" name="Рисунок 12"/>
          <p:cNvPicPr>
            <a:picLocks noChangeAspect="1"/>
          </p:cNvPicPr>
          <p:nvPr/>
        </p:nvPicPr>
        <p:blipFill>
          <a:blip r:embed="rId2"/>
          <a:srcRect l="0" t="-62" r="3286" b="1"/>
          <a:stretch/>
        </p:blipFill>
        <p:spPr bwMode="auto">
          <a:xfrm>
            <a:off x="635915" y="0"/>
            <a:ext cx="11556081" cy="6858000"/>
          </a:xfrm>
          <a:prstGeom prst="rect">
            <a:avLst/>
          </a:prstGeom>
        </p:spPr>
      </p:pic>
      <p:pic>
        <p:nvPicPr>
          <p:cNvPr id="649028348" name="Рисунок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387390" y="202345"/>
            <a:ext cx="2498380" cy="914351"/>
          </a:xfrm>
          <a:prstGeom prst="rect">
            <a:avLst/>
          </a:prstGeom>
        </p:spPr>
      </p:pic>
      <p:pic>
        <p:nvPicPr>
          <p:cNvPr id="1302675365" name="Graphic 8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910727" y="1062378"/>
            <a:ext cx="4848650" cy="4848650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4_Custom Layout">
    <p:bg>
      <p:bgPr shadeToTitle="0">
        <a:gradFill>
          <a:gsLst>
            <a:gs pos="0">
              <a:srgbClr val="007AFF"/>
            </a:gs>
            <a:gs pos="100000">
              <a:srgbClr val="66BA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5499254" name="Прямоугольник 10"/>
          <p:cNvSpPr/>
          <p:nvPr/>
        </p:nvSpPr>
        <p:spPr bwMode="auto">
          <a:xfrm>
            <a:off x="0" y="1949755"/>
            <a:ext cx="12191999" cy="3079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925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70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27203791" name="Прямоугольник 6"/>
          <p:cNvSpPr/>
          <p:nvPr/>
        </p:nvSpPr>
        <p:spPr bwMode="auto">
          <a:xfrm>
            <a:off x="0" y="0"/>
            <a:ext cx="16382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635596102" name="Рисунок 12"/>
          <p:cNvPicPr>
            <a:picLocks noChangeAspect="1"/>
          </p:cNvPicPr>
          <p:nvPr/>
        </p:nvPicPr>
        <p:blipFill>
          <a:blip r:embed="rId2"/>
          <a:srcRect l="0" t="-62" r="3286" b="1"/>
          <a:stretch/>
        </p:blipFill>
        <p:spPr bwMode="auto">
          <a:xfrm>
            <a:off x="635915" y="0"/>
            <a:ext cx="11556081" cy="6858000"/>
          </a:xfrm>
          <a:prstGeom prst="rect">
            <a:avLst/>
          </a:prstGeom>
        </p:spPr>
      </p:pic>
      <p:pic>
        <p:nvPicPr>
          <p:cNvPr id="1261249090" name="Graphic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910727" y="1062378"/>
            <a:ext cx="4848650" cy="4848650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3_Текст">
    <p:bg>
      <p:bgPr shadeToTitle="0">
        <a:gradFill>
          <a:gsLst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tx1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2231011" name="Rectangle 9"/>
          <p:cNvSpPr/>
          <p:nvPr/>
        </p:nvSpPr>
        <p:spPr bwMode="auto">
          <a:xfrm>
            <a:off x="0" y="1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90489796" name="Graphic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8373" y="200442"/>
            <a:ext cx="429074" cy="432805"/>
          </a:xfrm>
          <a:prstGeom prst="rect">
            <a:avLst/>
          </a:prstGeom>
        </p:spPr>
      </p:pic>
      <p:sp>
        <p:nvSpPr>
          <p:cNvPr id="1556128177" name="Rectangle 11"/>
          <p:cNvSpPr/>
          <p:nvPr/>
        </p:nvSpPr>
        <p:spPr bwMode="auto">
          <a:xfrm>
            <a:off x="0" y="1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10564979" name="Title 2"/>
          <p:cNvSpPr>
            <a:spLocks noGrp="1"/>
          </p:cNvSpPr>
          <p:nvPr>
            <p:ph type="title"/>
          </p:nvPr>
        </p:nvSpPr>
        <p:spPr bwMode="auto">
          <a:xfrm>
            <a:off x="962023" y="3"/>
            <a:ext cx="10534648" cy="838197"/>
          </a:xfrm>
        </p:spPr>
        <p:txBody>
          <a:bodyPr anchor="ctr">
            <a:normAutofit/>
          </a:bodyPr>
          <a:lstStyle>
            <a:lvl1pPr>
              <a:tabLst>
                <a:tab pos="607218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492086880" name="Picture 1" descr="Logo&#10;&#10;Description automatically generated"/>
          <p:cNvPicPr>
            <a:picLocks noChangeAspect="1"/>
          </p:cNvPicPr>
          <p:nvPr/>
        </p:nvPicPr>
        <p:blipFill>
          <a:blip r:embed="rId3"/>
          <a:srcRect l="0" t="0" r="0" b="18390"/>
          <a:stretch/>
        </p:blipFill>
        <p:spPr bwMode="auto">
          <a:xfrm>
            <a:off x="175392" y="143258"/>
            <a:ext cx="611244" cy="551685"/>
          </a:xfrm>
          <a:prstGeom prst="rect">
            <a:avLst/>
          </a:prstGeom>
        </p:spPr>
      </p:pic>
      <p:pic>
        <p:nvPicPr>
          <p:cNvPr id="500750031" name="Рисунок 12"/>
          <p:cNvPicPr>
            <a:picLocks noChangeAspect="1"/>
          </p:cNvPicPr>
          <p:nvPr/>
        </p:nvPicPr>
        <p:blipFill>
          <a:blip r:embed="rId4"/>
          <a:srcRect l="0" t="-62" r="17001" b="1"/>
          <a:stretch/>
        </p:blipFill>
        <p:spPr bwMode="auto">
          <a:xfrm>
            <a:off x="3456319" y="806599"/>
            <a:ext cx="8735679" cy="6040865"/>
          </a:xfrm>
          <a:prstGeom prst="rect">
            <a:avLst/>
          </a:prstGeom>
        </p:spPr>
      </p:pic>
      <p:pic>
        <p:nvPicPr>
          <p:cNvPr id="1914329696" name="Рисунок 12"/>
          <p:cNvPicPr>
            <a:picLocks noChangeAspect="1"/>
          </p:cNvPicPr>
          <p:nvPr/>
        </p:nvPicPr>
        <p:blipFill>
          <a:blip r:embed="rId4"/>
          <a:srcRect l="0" t="-62" r="17001" b="1"/>
          <a:stretch/>
        </p:blipFill>
        <p:spPr bwMode="auto">
          <a:xfrm flipH="1">
            <a:off x="0" y="838198"/>
            <a:ext cx="8735681" cy="6040865"/>
          </a:xfrm>
          <a:prstGeom prst="rect">
            <a:avLst/>
          </a:prstGeom>
        </p:spPr>
      </p:pic>
      <p:sp>
        <p:nvSpPr>
          <p:cNvPr id="1014441598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0"/>
            <a:ext cx="2743200" cy="365123"/>
          </a:xfrm>
          <a:effectLst/>
        </p:spPr>
        <p:txBody>
          <a:bodyPr/>
          <a:lstStyle>
            <a:lvl1pPr>
              <a:defRPr sz="1050" b="1">
                <a:solidFill>
                  <a:schemeClr val="bg2"/>
                </a:solidFill>
              </a:defRPr>
            </a:lvl1pPr>
          </a:lstStyle>
          <a:p>
            <a:pPr defTabSz="685800">
              <a:defRPr/>
            </a:pPr>
            <a:fld id="{E7DA7B3A-F656-64AC-D7AD-96E6E35223F6}" type="slidenum">
              <a:rPr lang="ru-RU">
                <a:solidFill>
                  <a:srgbClr val="FFFFFF"/>
                </a:solidFill>
              </a:rPr>
              <a:t/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2_Текст">
    <p:bg>
      <p:bgPr shadeToTitle="0">
        <a:gradFill>
          <a:gsLst>
            <a:gs pos="20000">
              <a:schemeClr val="accent1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90942210" name="Рисунок 12"/>
          <p:cNvPicPr>
            <a:picLocks noChangeAspect="1"/>
          </p:cNvPicPr>
          <p:nvPr/>
        </p:nvPicPr>
        <p:blipFill>
          <a:blip r:embed="rId2"/>
          <a:srcRect l="0" t="-62" r="17001" b="1"/>
          <a:stretch/>
        </p:blipFill>
        <p:spPr bwMode="auto">
          <a:xfrm>
            <a:off x="3456319" y="806599"/>
            <a:ext cx="8735679" cy="6040865"/>
          </a:xfrm>
          <a:prstGeom prst="rect">
            <a:avLst/>
          </a:prstGeom>
        </p:spPr>
      </p:pic>
      <p:sp>
        <p:nvSpPr>
          <p:cNvPr id="847246577" name="Rectangle 9"/>
          <p:cNvSpPr/>
          <p:nvPr/>
        </p:nvSpPr>
        <p:spPr bwMode="auto">
          <a:xfrm>
            <a:off x="0" y="1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515129273" name="Graphic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8373" y="200442"/>
            <a:ext cx="429074" cy="432805"/>
          </a:xfrm>
          <a:prstGeom prst="rect">
            <a:avLst/>
          </a:prstGeom>
        </p:spPr>
      </p:pic>
      <p:sp>
        <p:nvSpPr>
          <p:cNvPr id="651833465" name="Rectangle 11"/>
          <p:cNvSpPr/>
          <p:nvPr/>
        </p:nvSpPr>
        <p:spPr bwMode="auto">
          <a:xfrm>
            <a:off x="0" y="1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88262487" name="Title 2"/>
          <p:cNvSpPr>
            <a:spLocks noGrp="1"/>
          </p:cNvSpPr>
          <p:nvPr>
            <p:ph type="title"/>
          </p:nvPr>
        </p:nvSpPr>
        <p:spPr bwMode="auto">
          <a:xfrm>
            <a:off x="962023" y="3"/>
            <a:ext cx="10534648" cy="838197"/>
          </a:xfrm>
        </p:spPr>
        <p:txBody>
          <a:bodyPr anchor="ctr">
            <a:normAutofit/>
          </a:bodyPr>
          <a:lstStyle>
            <a:lvl1pPr>
              <a:tabLst>
                <a:tab pos="607218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248798" name="Picture 1" descr="Logo&#10;&#10;Description automatically generated"/>
          <p:cNvPicPr>
            <a:picLocks noChangeAspect="1"/>
          </p:cNvPicPr>
          <p:nvPr/>
        </p:nvPicPr>
        <p:blipFill>
          <a:blip r:embed="rId4"/>
          <a:srcRect l="0" t="0" r="0" b="18390"/>
          <a:stretch/>
        </p:blipFill>
        <p:spPr bwMode="auto">
          <a:xfrm>
            <a:off x="175392" y="143258"/>
            <a:ext cx="611244" cy="551685"/>
          </a:xfrm>
          <a:prstGeom prst="rect">
            <a:avLst/>
          </a:prstGeom>
        </p:spPr>
      </p:pic>
      <p:pic>
        <p:nvPicPr>
          <p:cNvPr id="1931336961" name="Рисунок 12"/>
          <p:cNvPicPr>
            <a:picLocks noChangeAspect="1"/>
          </p:cNvPicPr>
          <p:nvPr/>
        </p:nvPicPr>
        <p:blipFill>
          <a:blip r:embed="rId2"/>
          <a:srcRect l="0" t="-62" r="17001" b="1"/>
          <a:stretch/>
        </p:blipFill>
        <p:spPr bwMode="auto">
          <a:xfrm flipH="1">
            <a:off x="0" y="838198"/>
            <a:ext cx="8735681" cy="6040865"/>
          </a:xfrm>
          <a:prstGeom prst="rect">
            <a:avLst/>
          </a:prstGeom>
        </p:spPr>
      </p:pic>
      <p:sp>
        <p:nvSpPr>
          <p:cNvPr id="2072140778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0"/>
            <a:ext cx="2743200" cy="365123"/>
          </a:xfrm>
          <a:effectLst/>
        </p:spPr>
        <p:txBody>
          <a:bodyPr/>
          <a:lstStyle>
            <a:lvl1pPr>
              <a:defRPr sz="1050" b="1">
                <a:solidFill>
                  <a:schemeClr val="bg2"/>
                </a:solidFill>
              </a:defRPr>
            </a:lvl1pPr>
          </a:lstStyle>
          <a:p>
            <a:pPr defTabSz="685800">
              <a:defRPr/>
            </a:pPr>
            <a:fld id="{C4C3B333-1CAC-2010-784E-FC26E57BE5A7}" type="slidenum">
              <a:rPr lang="ru-RU">
                <a:solidFill>
                  <a:srgbClr val="FFFFFF"/>
                </a:solidFill>
              </a:rPr>
              <a:t/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16855243" name="Graphic 8"/>
          <p:cNvPicPr>
            <a:picLocks noChangeAspect="1"/>
          </p:cNvPicPr>
          <p:nvPr/>
        </p:nvPicPr>
        <p:blipFill>
          <a:blip r:embed="rId2">
            <a:lum bright="13000" contrast="15000"/>
          </a:blip>
          <a:srcRect l="0" t="0" r="15688" b="0"/>
          <a:stretch/>
        </p:blipFill>
        <p:spPr bwMode="auto">
          <a:xfrm>
            <a:off x="0" y="6089267"/>
            <a:ext cx="12191999" cy="768729"/>
          </a:xfrm>
          <a:prstGeom prst="rect">
            <a:avLst/>
          </a:prstGeom>
        </p:spPr>
      </p:pic>
      <p:pic>
        <p:nvPicPr>
          <p:cNvPr id="1175395721" name="Рисунок 6"/>
          <p:cNvPicPr>
            <a:picLocks noChangeAspect="1"/>
          </p:cNvPicPr>
          <p:nvPr/>
        </p:nvPicPr>
        <p:blipFill>
          <a:blip r:embed="rId3"/>
          <a:srcRect l="0" t="0" r="24893" b="82953"/>
          <a:stretch/>
        </p:blipFill>
        <p:spPr bwMode="auto">
          <a:xfrm>
            <a:off x="4408526" y="5844686"/>
            <a:ext cx="7783470" cy="1013307"/>
          </a:xfrm>
          <a:prstGeom prst="rect">
            <a:avLst/>
          </a:prstGeom>
        </p:spPr>
      </p:pic>
      <p:sp>
        <p:nvSpPr>
          <p:cNvPr id="1549674289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0"/>
            <a:ext cx="2743200" cy="365123"/>
          </a:xfrm>
          <a:effectLst/>
        </p:spPr>
        <p:txBody>
          <a:bodyPr/>
          <a:lstStyle>
            <a:lvl1pPr>
              <a:defRPr sz="1050" b="1">
                <a:solidFill>
                  <a:schemeClr val="bg2"/>
                </a:solidFill>
              </a:defRPr>
            </a:lvl1pPr>
          </a:lstStyle>
          <a:p>
            <a:pPr defTabSz="685800">
              <a:defRPr/>
            </a:pPr>
            <a:fld id="{B2FA6B17-8399-0477-956D-F2DE0C0A72F1}" type="slidenum">
              <a:rPr lang="ru-RU">
                <a:solidFill>
                  <a:srgbClr val="FFFFFF"/>
                </a:solidFill>
              </a:rPr>
              <a:t/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022988693" name="Rectangle 13"/>
          <p:cNvSpPr/>
          <p:nvPr/>
        </p:nvSpPr>
        <p:spPr bwMode="auto">
          <a:xfrm>
            <a:off x="0" y="1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5417575" name="Title 2"/>
          <p:cNvSpPr>
            <a:spLocks noGrp="1"/>
          </p:cNvSpPr>
          <p:nvPr>
            <p:ph type="title"/>
          </p:nvPr>
        </p:nvSpPr>
        <p:spPr bwMode="auto">
          <a:xfrm>
            <a:off x="962023" y="3"/>
            <a:ext cx="10534648" cy="838197"/>
          </a:xfrm>
        </p:spPr>
        <p:txBody>
          <a:bodyPr anchor="ctr">
            <a:normAutofit/>
          </a:bodyPr>
          <a:lstStyle>
            <a:lvl1pPr>
              <a:tabLst>
                <a:tab pos="607218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612270865" name="Picture 3" descr="Logo&#10;&#10;Description automatically generated"/>
          <p:cNvPicPr>
            <a:picLocks noChangeAspect="1"/>
          </p:cNvPicPr>
          <p:nvPr/>
        </p:nvPicPr>
        <p:blipFill>
          <a:blip r:embed="rId4"/>
          <a:srcRect l="0" t="0" r="0" b="18390"/>
          <a:stretch/>
        </p:blipFill>
        <p:spPr bwMode="auto">
          <a:xfrm>
            <a:off x="175392" y="143258"/>
            <a:ext cx="611244" cy="551685"/>
          </a:xfrm>
          <a:prstGeom prst="rect">
            <a:avLst/>
          </a:prstGeom>
        </p:spPr>
      </p:pic>
      <p:pic>
        <p:nvPicPr>
          <p:cNvPr id="741866447" name="Рисунок 5"/>
          <p:cNvPicPr>
            <a:picLocks noChangeAspect="1"/>
          </p:cNvPicPr>
          <p:nvPr/>
        </p:nvPicPr>
        <p:blipFill>
          <a:blip r:embed="rId3"/>
          <a:srcRect l="32345" t="0" r="0" b="88978"/>
          <a:stretch/>
        </p:blipFill>
        <p:spPr bwMode="auto">
          <a:xfrm>
            <a:off x="0" y="6219826"/>
            <a:ext cx="7011049" cy="655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4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2335178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69"/>
            <a:ext cx="2743200" cy="365123"/>
          </a:xfrm>
        </p:spPr>
        <p:txBody>
          <a:bodyPr/>
          <a:lstStyle>
            <a:lvl1pPr>
              <a:defRPr sz="1050" b="1">
                <a:solidFill>
                  <a:schemeClr val="tx2"/>
                </a:solidFill>
              </a:defRPr>
            </a:lvl1pPr>
          </a:lstStyle>
          <a:p>
            <a:pPr defTabSz="685800">
              <a:defRPr/>
            </a:pPr>
            <a:fld id="{74CAE574-1D06-7B75-B831-C04F01EAD1E5}" type="slidenum">
              <a:rPr lang="ru-RU">
                <a:solidFill>
                  <a:srgbClr val="008CFF"/>
                </a:solidFill>
              </a:rPr>
              <a:t/>
            </a:fld>
            <a:endParaRPr lang="ru-RU">
              <a:solidFill>
                <a:srgbClr val="008CFF"/>
              </a:solidFill>
            </a:endParaRPr>
          </a:p>
        </p:txBody>
      </p:sp>
      <p:sp>
        <p:nvSpPr>
          <p:cNvPr id="912728337" name="Rectangle 13"/>
          <p:cNvSpPr/>
          <p:nvPr/>
        </p:nvSpPr>
        <p:spPr bwMode="auto">
          <a:xfrm>
            <a:off x="0" y="1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07031418" name="Title 2"/>
          <p:cNvSpPr>
            <a:spLocks noGrp="1"/>
          </p:cNvSpPr>
          <p:nvPr>
            <p:ph type="title"/>
          </p:nvPr>
        </p:nvSpPr>
        <p:spPr bwMode="auto">
          <a:xfrm>
            <a:off x="962023" y="3"/>
            <a:ext cx="10534648" cy="838197"/>
          </a:xfrm>
        </p:spPr>
        <p:txBody>
          <a:bodyPr anchor="ctr">
            <a:normAutofit/>
          </a:bodyPr>
          <a:lstStyle>
            <a:lvl1pPr>
              <a:tabLst>
                <a:tab pos="607218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1981339603" name="Picture 1" descr="Logo&#10;&#10;Description automatically generated"/>
          <p:cNvPicPr>
            <a:picLocks noChangeAspect="1"/>
          </p:cNvPicPr>
          <p:nvPr/>
        </p:nvPicPr>
        <p:blipFill>
          <a:blip r:embed="rId2"/>
          <a:srcRect l="0" t="0" r="0" b="18390"/>
          <a:stretch/>
        </p:blipFill>
        <p:spPr bwMode="auto">
          <a:xfrm>
            <a:off x="175392" y="143258"/>
            <a:ext cx="611244" cy="551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5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582134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7" y="6334128"/>
            <a:ext cx="2743200" cy="365123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0281ED04-CB87-C7E9-B377-319844C8190B}" type="slidenum">
              <a:rPr lang="ru-RU">
                <a:solidFill>
                  <a:srgbClr val="FFFFFF"/>
                </a:solidFill>
              </a:rPr>
              <a:t/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574077244" name="Rectangle 13"/>
          <p:cNvSpPr/>
          <p:nvPr userDrawn="1"/>
        </p:nvSpPr>
        <p:spPr bwMode="auto">
          <a:xfrm>
            <a:off x="0" y="9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2" tIns="34273" rIns="68542" bIns="34273"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9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91790859" name="Title 2"/>
          <p:cNvSpPr>
            <a:spLocks noGrp="1"/>
          </p:cNvSpPr>
          <p:nvPr>
            <p:ph type="title"/>
          </p:nvPr>
        </p:nvSpPr>
        <p:spPr bwMode="auto">
          <a:xfrm>
            <a:off x="962023" y="14"/>
            <a:ext cx="10534648" cy="838197"/>
          </a:xfrm>
        </p:spPr>
        <p:txBody>
          <a:bodyPr anchor="ctr">
            <a:normAutofit/>
          </a:bodyPr>
          <a:lstStyle>
            <a:lvl1pPr>
              <a:tabLst>
                <a:tab pos="607218" algn="l"/>
              </a:tabLst>
              <a:defRPr sz="21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endParaRPr lang="ru-RU"/>
          </a:p>
        </p:txBody>
      </p:sp>
      <p:sp>
        <p:nvSpPr>
          <p:cNvPr id="1525576112" name="Text Placeholder 5"/>
          <p:cNvSpPr>
            <a:spLocks noGrp="1"/>
          </p:cNvSpPr>
          <p:nvPr>
            <p:ph type="body" sz="quarter" idx="11"/>
          </p:nvPr>
        </p:nvSpPr>
        <p:spPr bwMode="auto">
          <a:xfrm>
            <a:off x="587377" y="4114802"/>
            <a:ext cx="10899773" cy="2219323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endParaRPr lang="ru-RU"/>
          </a:p>
        </p:txBody>
      </p:sp>
      <p:pic>
        <p:nvPicPr>
          <p:cNvPr id="972046659" name="Graphic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28379" y="200451"/>
            <a:ext cx="429074" cy="432805"/>
          </a:xfrm>
          <a:prstGeom prst="rect">
            <a:avLst/>
          </a:prstGeom>
        </p:spPr>
      </p:pic>
      <p:pic>
        <p:nvPicPr>
          <p:cNvPr id="1491075957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5793251"/>
            <a:ext cx="12191999" cy="10817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861782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5125479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0986229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2E5961A1-784C-845F-B9E6-876090A6AF26}" type="datetime1">
              <a:rPr lang="ru-RU" sz="1350">
                <a:solidFill>
                  <a:srgbClr val="008CFF"/>
                </a:solidFill>
              </a:rPr>
              <a:t/>
            </a:fld>
            <a:endParaRPr lang="ru-RU" sz="1350">
              <a:solidFill>
                <a:srgbClr val="008CFF"/>
              </a:solidFill>
            </a:endParaRPr>
          </a:p>
        </p:txBody>
      </p:sp>
      <p:sp>
        <p:nvSpPr>
          <p:cNvPr id="205133916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ru-RU" sz="1350">
              <a:solidFill>
                <a:srgbClr val="008CFF"/>
              </a:solidFill>
            </a:endParaRPr>
          </a:p>
        </p:txBody>
      </p:sp>
      <p:sp>
        <p:nvSpPr>
          <p:cNvPr id="193057495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0C55DEF7-355F-1C7D-0EDD-B166C973996C}" type="slidenum">
              <a:rPr lang="ru-RU">
                <a:solidFill>
                  <a:srgbClr val="008CFF"/>
                </a:solidFill>
              </a:rPr>
              <a:t/>
            </a:fld>
            <a:endParaRPr lang="ru-RU">
              <a:solidFill>
                <a:srgbClr val="008C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5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19048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7" y="6334128"/>
            <a:ext cx="2743200" cy="365123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3D856DDB-087F-159B-41EC-027AB91A56DA}" type="slidenum">
              <a:rPr lang="ru-RU">
                <a:solidFill>
                  <a:srgbClr val="FFFFFF"/>
                </a:solidFill>
              </a:rPr>
              <a:t/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719047005" name="Rectangle 13"/>
          <p:cNvSpPr/>
          <p:nvPr userDrawn="1"/>
        </p:nvSpPr>
        <p:spPr bwMode="auto">
          <a:xfrm>
            <a:off x="0" y="9"/>
            <a:ext cx="12191999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2" tIns="34273" rIns="68542" bIns="34273" rtlCol="0" anchor="ctr"/>
          <a:lstStyle/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9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55951233" name="Title 2"/>
          <p:cNvSpPr>
            <a:spLocks noGrp="1"/>
          </p:cNvSpPr>
          <p:nvPr>
            <p:ph type="title"/>
          </p:nvPr>
        </p:nvSpPr>
        <p:spPr bwMode="auto">
          <a:xfrm>
            <a:off x="962023" y="14"/>
            <a:ext cx="10534648" cy="838197"/>
          </a:xfrm>
        </p:spPr>
        <p:txBody>
          <a:bodyPr anchor="ctr">
            <a:normAutofit/>
          </a:bodyPr>
          <a:lstStyle>
            <a:lvl1pPr>
              <a:tabLst>
                <a:tab pos="607218" algn="l"/>
              </a:tabLst>
              <a:defRPr sz="21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4" algn="l"/>
              </a:tabLst>
              <a:defRPr/>
            </a:pPr>
            <a:endParaRPr lang="ru-RU"/>
          </a:p>
        </p:txBody>
      </p:sp>
      <p:sp>
        <p:nvSpPr>
          <p:cNvPr id="486167139" name="Text Placeholder 5"/>
          <p:cNvSpPr>
            <a:spLocks noGrp="1"/>
          </p:cNvSpPr>
          <p:nvPr>
            <p:ph type="body" sz="quarter" idx="11"/>
          </p:nvPr>
        </p:nvSpPr>
        <p:spPr bwMode="auto">
          <a:xfrm>
            <a:off x="587377" y="4114802"/>
            <a:ext cx="10899773" cy="2219323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endParaRPr lang="ru-RU"/>
          </a:p>
        </p:txBody>
      </p:sp>
      <p:pic>
        <p:nvPicPr>
          <p:cNvPr id="1112835345" name="Graphic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28379" y="200451"/>
            <a:ext cx="429074" cy="432805"/>
          </a:xfrm>
          <a:prstGeom prst="rect">
            <a:avLst/>
          </a:prstGeom>
        </p:spPr>
      </p:pic>
      <p:pic>
        <p:nvPicPr>
          <p:cNvPr id="145628068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5793251"/>
            <a:ext cx="12191999" cy="10817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2_Custom Layout">
    <p:bg>
      <p:bgPr shadeToTitle="0">
        <a:gradFill>
          <a:gsLst>
            <a:gs pos="0">
              <a:srgbClr val="007AFF"/>
            </a:gs>
            <a:gs pos="100000">
              <a:srgbClr val="66BA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7721724" name="Прямоугольник 5"/>
          <p:cNvSpPr/>
          <p:nvPr/>
        </p:nvSpPr>
        <p:spPr bwMode="auto">
          <a:xfrm>
            <a:off x="0" y="0"/>
            <a:ext cx="163829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7942051" name="Рисунок 12"/>
          <p:cNvPicPr>
            <a:picLocks noChangeAspect="1"/>
          </p:cNvPicPr>
          <p:nvPr userDrawn="1"/>
        </p:nvPicPr>
        <p:blipFill>
          <a:blip r:embed="rId2"/>
          <a:srcRect l="0" t="-62" r="3286" b="1"/>
          <a:stretch/>
        </p:blipFill>
        <p:spPr bwMode="auto">
          <a:xfrm>
            <a:off x="635915" y="0"/>
            <a:ext cx="11556082" cy="6858000"/>
          </a:xfrm>
          <a:prstGeom prst="rect">
            <a:avLst/>
          </a:prstGeom>
        </p:spPr>
      </p:pic>
      <p:pic>
        <p:nvPicPr>
          <p:cNvPr id="1890196467" name="Рисунок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387389" y="202344"/>
            <a:ext cx="2498382" cy="914351"/>
          </a:xfrm>
          <a:prstGeom prst="rect">
            <a:avLst/>
          </a:prstGeom>
        </p:spPr>
      </p:pic>
      <p:pic>
        <p:nvPicPr>
          <p:cNvPr id="595416793" name="Graphic 8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6910728" y="1062378"/>
            <a:ext cx="4848652" cy="4848651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3_Custom Layout">
    <p:bg>
      <p:bgPr shadeToTitle="0">
        <a:gradFill>
          <a:gsLst>
            <a:gs pos="0">
              <a:srgbClr val="007AFF"/>
            </a:gs>
            <a:gs pos="100000">
              <a:srgbClr val="66BA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1743609" name="Прямоугольник 10"/>
          <p:cNvSpPr/>
          <p:nvPr/>
        </p:nvSpPr>
        <p:spPr bwMode="auto">
          <a:xfrm>
            <a:off x="0" y="1949755"/>
            <a:ext cx="12192000" cy="3079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9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54866979" name="Прямоугольник 6"/>
          <p:cNvSpPr/>
          <p:nvPr/>
        </p:nvSpPr>
        <p:spPr bwMode="auto">
          <a:xfrm>
            <a:off x="0" y="0"/>
            <a:ext cx="163829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96120049" name="Рисунок 12"/>
          <p:cNvPicPr>
            <a:picLocks noChangeAspect="1"/>
          </p:cNvPicPr>
          <p:nvPr/>
        </p:nvPicPr>
        <p:blipFill>
          <a:blip r:embed="rId2"/>
          <a:srcRect l="0" t="-62" r="3286" b="1"/>
          <a:stretch/>
        </p:blipFill>
        <p:spPr bwMode="auto">
          <a:xfrm>
            <a:off x="635915" y="0"/>
            <a:ext cx="11556082" cy="6858000"/>
          </a:xfrm>
          <a:prstGeom prst="rect">
            <a:avLst/>
          </a:prstGeom>
        </p:spPr>
      </p:pic>
      <p:pic>
        <p:nvPicPr>
          <p:cNvPr id="1211844118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7389" y="202344"/>
            <a:ext cx="2498382" cy="914351"/>
          </a:xfrm>
          <a:prstGeom prst="rect">
            <a:avLst/>
          </a:prstGeom>
        </p:spPr>
      </p:pic>
      <p:pic>
        <p:nvPicPr>
          <p:cNvPr id="165899067" name="Graphic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910728" y="1062378"/>
            <a:ext cx="4848652" cy="4848651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4_Custom Layout">
    <p:bg>
      <p:bgPr shadeToTitle="0">
        <a:gradFill>
          <a:gsLst>
            <a:gs pos="0">
              <a:srgbClr val="007AFF"/>
            </a:gs>
            <a:gs pos="100000">
              <a:srgbClr val="66BA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2922043" name="Прямоугольник 10"/>
          <p:cNvSpPr/>
          <p:nvPr/>
        </p:nvSpPr>
        <p:spPr bwMode="auto">
          <a:xfrm>
            <a:off x="0" y="1949755"/>
            <a:ext cx="12192000" cy="3079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95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40767654" name="Прямоугольник 6"/>
          <p:cNvSpPr/>
          <p:nvPr/>
        </p:nvSpPr>
        <p:spPr bwMode="auto">
          <a:xfrm>
            <a:off x="0" y="0"/>
            <a:ext cx="163829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78582909" name="Рисунок 12"/>
          <p:cNvPicPr>
            <a:picLocks noChangeAspect="1"/>
          </p:cNvPicPr>
          <p:nvPr/>
        </p:nvPicPr>
        <p:blipFill>
          <a:blip r:embed="rId2"/>
          <a:srcRect l="0" t="-62" r="3286" b="1"/>
          <a:stretch/>
        </p:blipFill>
        <p:spPr bwMode="auto">
          <a:xfrm>
            <a:off x="635915" y="0"/>
            <a:ext cx="11556082" cy="6858000"/>
          </a:xfrm>
          <a:prstGeom prst="rect">
            <a:avLst/>
          </a:prstGeom>
        </p:spPr>
      </p:pic>
      <p:pic>
        <p:nvPicPr>
          <p:cNvPr id="779934588" name="Graphic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910728" y="1062378"/>
            <a:ext cx="4848652" cy="4848651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3_Текст">
    <p:bg>
      <p:bgPr shadeToTitle="0">
        <a:gradFill>
          <a:gsLst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tx1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4199151" name="Rectangle 9"/>
          <p:cNvSpPr/>
          <p:nvPr/>
        </p:nvSpPr>
        <p:spPr bwMode="auto">
          <a:xfrm>
            <a:off x="0" y="1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pic>
        <p:nvPicPr>
          <p:cNvPr id="1399913804" name="Graphic 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228375" y="200441"/>
            <a:ext cx="429075" cy="432805"/>
          </a:xfrm>
          <a:prstGeom prst="rect">
            <a:avLst/>
          </a:prstGeom>
        </p:spPr>
      </p:pic>
      <p:sp>
        <p:nvSpPr>
          <p:cNvPr id="1382126362" name="Rectangle 11"/>
          <p:cNvSpPr/>
          <p:nvPr/>
        </p:nvSpPr>
        <p:spPr bwMode="auto">
          <a:xfrm>
            <a:off x="0" y="0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1189006946" name="Title 2"/>
          <p:cNvSpPr>
            <a:spLocks noGrp="1"/>
          </p:cNvSpPr>
          <p:nvPr>
            <p:ph type="title"/>
          </p:nvPr>
        </p:nvSpPr>
        <p:spPr bwMode="auto">
          <a:xfrm>
            <a:off x="962023" y="3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1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3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1155151821" name="Picture 1" descr="Logo&#10;&#10;Description automatically generated"/>
          <p:cNvPicPr>
            <a:picLocks noChangeAspect="1"/>
          </p:cNvPicPr>
          <p:nvPr/>
        </p:nvPicPr>
        <p:blipFill>
          <a:blip r:embed="rId4"/>
          <a:srcRect l="0" t="0" r="0" b="18390"/>
          <a:stretch/>
        </p:blipFill>
        <p:spPr bwMode="auto">
          <a:xfrm>
            <a:off x="175389" y="143257"/>
            <a:ext cx="611245" cy="551685"/>
          </a:xfrm>
          <a:prstGeom prst="rect">
            <a:avLst/>
          </a:prstGeom>
        </p:spPr>
      </p:pic>
      <p:pic>
        <p:nvPicPr>
          <p:cNvPr id="76945567" name="Рисунок 12"/>
          <p:cNvPicPr>
            <a:picLocks noChangeAspect="1"/>
          </p:cNvPicPr>
          <p:nvPr/>
        </p:nvPicPr>
        <p:blipFill>
          <a:blip r:embed="rId5"/>
          <a:srcRect l="0" t="-62" r="17001" b="1"/>
          <a:stretch/>
        </p:blipFill>
        <p:spPr bwMode="auto">
          <a:xfrm>
            <a:off x="3456320" y="806599"/>
            <a:ext cx="8735681" cy="6040864"/>
          </a:xfrm>
          <a:prstGeom prst="rect">
            <a:avLst/>
          </a:prstGeom>
        </p:spPr>
      </p:pic>
      <p:pic>
        <p:nvPicPr>
          <p:cNvPr id="83492041" name="Рисунок 12"/>
          <p:cNvPicPr>
            <a:picLocks noChangeAspect="1"/>
          </p:cNvPicPr>
          <p:nvPr/>
        </p:nvPicPr>
        <p:blipFill>
          <a:blip r:embed="rId5"/>
          <a:srcRect l="0" t="-62" r="17001" b="1"/>
          <a:stretch/>
        </p:blipFill>
        <p:spPr bwMode="auto">
          <a:xfrm flipH="1">
            <a:off x="0" y="838198"/>
            <a:ext cx="8735681" cy="6040864"/>
          </a:xfrm>
          <a:prstGeom prst="rect">
            <a:avLst/>
          </a:prstGeom>
        </p:spPr>
      </p:pic>
      <p:sp>
        <p:nvSpPr>
          <p:cNvPr id="1500335379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0"/>
            <a:ext cx="2743200" cy="365123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D77FDDBC-7573-A6D4-3B16-B22443B7B2F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2_Текст">
    <p:bg>
      <p:bgPr shadeToTitle="0">
        <a:gradFill>
          <a:gsLst>
            <a:gs pos="20000">
              <a:schemeClr val="accent1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75092273" name="Рисунок 12"/>
          <p:cNvPicPr>
            <a:picLocks noChangeAspect="1"/>
          </p:cNvPicPr>
          <p:nvPr/>
        </p:nvPicPr>
        <p:blipFill>
          <a:blip r:embed="rId2"/>
          <a:srcRect l="0" t="-62" r="17001" b="1"/>
          <a:stretch/>
        </p:blipFill>
        <p:spPr bwMode="auto">
          <a:xfrm>
            <a:off x="3456320" y="806599"/>
            <a:ext cx="8735681" cy="6040864"/>
          </a:xfrm>
          <a:prstGeom prst="rect">
            <a:avLst/>
          </a:prstGeom>
        </p:spPr>
      </p:pic>
      <p:sp>
        <p:nvSpPr>
          <p:cNvPr id="135750524" name="Rectangle 9"/>
          <p:cNvSpPr/>
          <p:nvPr/>
        </p:nvSpPr>
        <p:spPr bwMode="auto">
          <a:xfrm>
            <a:off x="0" y="1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pic>
        <p:nvPicPr>
          <p:cNvPr id="1979892353" name="Graphic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8375" y="200441"/>
            <a:ext cx="429075" cy="432805"/>
          </a:xfrm>
          <a:prstGeom prst="rect">
            <a:avLst/>
          </a:prstGeom>
        </p:spPr>
      </p:pic>
      <p:sp>
        <p:nvSpPr>
          <p:cNvPr id="1821363489" name="Rectangle 11"/>
          <p:cNvSpPr/>
          <p:nvPr/>
        </p:nvSpPr>
        <p:spPr bwMode="auto">
          <a:xfrm>
            <a:off x="0" y="0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373245417" name="Title 2"/>
          <p:cNvSpPr>
            <a:spLocks noGrp="1"/>
          </p:cNvSpPr>
          <p:nvPr>
            <p:ph type="title"/>
          </p:nvPr>
        </p:nvSpPr>
        <p:spPr bwMode="auto">
          <a:xfrm>
            <a:off x="962023" y="3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1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3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1309710506" name="Picture 1" descr="Logo&#10;&#10;Description automatically generated"/>
          <p:cNvPicPr>
            <a:picLocks noChangeAspect="1"/>
          </p:cNvPicPr>
          <p:nvPr/>
        </p:nvPicPr>
        <p:blipFill>
          <a:blip r:embed="rId4"/>
          <a:srcRect l="0" t="0" r="0" b="18390"/>
          <a:stretch/>
        </p:blipFill>
        <p:spPr bwMode="auto">
          <a:xfrm>
            <a:off x="175389" y="143257"/>
            <a:ext cx="611245" cy="551685"/>
          </a:xfrm>
          <a:prstGeom prst="rect">
            <a:avLst/>
          </a:prstGeom>
        </p:spPr>
      </p:pic>
      <p:pic>
        <p:nvPicPr>
          <p:cNvPr id="1299779515" name="Рисунок 12"/>
          <p:cNvPicPr>
            <a:picLocks noChangeAspect="1"/>
          </p:cNvPicPr>
          <p:nvPr/>
        </p:nvPicPr>
        <p:blipFill>
          <a:blip r:embed="rId2"/>
          <a:srcRect l="0" t="-62" r="17001" b="1"/>
          <a:stretch/>
        </p:blipFill>
        <p:spPr bwMode="auto">
          <a:xfrm flipH="1">
            <a:off x="0" y="838198"/>
            <a:ext cx="8735681" cy="6040864"/>
          </a:xfrm>
          <a:prstGeom prst="rect">
            <a:avLst/>
          </a:prstGeom>
        </p:spPr>
      </p:pic>
      <p:sp>
        <p:nvSpPr>
          <p:cNvPr id="1376722234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0"/>
            <a:ext cx="2743200" cy="365123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2C5B23F-0666-5592-B148-BF3FA94E55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65278726" name="Graphic 8"/>
          <p:cNvPicPr>
            <a:picLocks noChangeAspect="1"/>
          </p:cNvPicPr>
          <p:nvPr/>
        </p:nvPicPr>
        <p:blipFill>
          <a:blip r:embed="rId2">
            <a:lum bright="13000" contrast="1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15688" b="0"/>
          <a:stretch/>
        </p:blipFill>
        <p:spPr bwMode="auto">
          <a:xfrm>
            <a:off x="0" y="6089267"/>
            <a:ext cx="12192001" cy="768729"/>
          </a:xfrm>
          <a:prstGeom prst="rect">
            <a:avLst/>
          </a:prstGeom>
        </p:spPr>
      </p:pic>
      <p:pic>
        <p:nvPicPr>
          <p:cNvPr id="276667798" name="Рисунок 6"/>
          <p:cNvPicPr>
            <a:picLocks noChangeAspect="1"/>
          </p:cNvPicPr>
          <p:nvPr/>
        </p:nvPicPr>
        <p:blipFill>
          <a:blip r:embed="rId4"/>
          <a:srcRect l="0" t="0" r="24893" b="82953"/>
          <a:stretch/>
        </p:blipFill>
        <p:spPr bwMode="auto">
          <a:xfrm>
            <a:off x="4408526" y="5844686"/>
            <a:ext cx="7783471" cy="1013307"/>
          </a:xfrm>
          <a:prstGeom prst="rect">
            <a:avLst/>
          </a:prstGeom>
        </p:spPr>
      </p:pic>
      <p:sp>
        <p:nvSpPr>
          <p:cNvPr id="926437048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0"/>
            <a:ext cx="2743200" cy="365123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B8BBCC2-71A8-0192-1643-E28E2B2DBE9C}" type="slidenum">
              <a:rPr lang="ru-RU"/>
              <a:t/>
            </a:fld>
            <a:endParaRPr lang="ru-RU"/>
          </a:p>
        </p:txBody>
      </p:sp>
      <p:sp>
        <p:nvSpPr>
          <p:cNvPr id="684598629" name="Rectangle 13"/>
          <p:cNvSpPr/>
          <p:nvPr/>
        </p:nvSpPr>
        <p:spPr bwMode="auto">
          <a:xfrm>
            <a:off x="0" y="1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2060827678" name="Title 2"/>
          <p:cNvSpPr>
            <a:spLocks noGrp="1"/>
          </p:cNvSpPr>
          <p:nvPr>
            <p:ph type="title"/>
          </p:nvPr>
        </p:nvSpPr>
        <p:spPr bwMode="auto">
          <a:xfrm>
            <a:off x="962023" y="3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1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3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2130126741" name="Рисунок 5"/>
          <p:cNvPicPr>
            <a:picLocks noChangeAspect="1"/>
          </p:cNvPicPr>
          <p:nvPr/>
        </p:nvPicPr>
        <p:blipFill>
          <a:blip r:embed="rId4"/>
          <a:srcRect l="32345" t="0" r="0" b="88978"/>
          <a:stretch/>
        </p:blipFill>
        <p:spPr bwMode="auto">
          <a:xfrm>
            <a:off x="0" y="6219828"/>
            <a:ext cx="7011051" cy="655177"/>
          </a:xfrm>
          <a:prstGeom prst="rect">
            <a:avLst/>
          </a:prstGeom>
        </p:spPr>
      </p:pic>
      <p:pic>
        <p:nvPicPr>
          <p:cNvPr id="1549314409" name="Рисунок 2"/>
          <p:cNvPicPr>
            <a:picLocks noChangeAspect="1"/>
          </p:cNvPicPr>
          <p:nvPr userDrawn="1"/>
        </p:nvPicPr>
        <p:blipFill>
          <a:blip r:embed="rId5"/>
          <a:srcRect l="0" t="6941" r="0" b="23349"/>
          <a:stretch/>
        </p:blipFill>
        <p:spPr bwMode="auto">
          <a:xfrm>
            <a:off x="73694" y="94049"/>
            <a:ext cx="814632" cy="6374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4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7572230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70"/>
            <a:ext cx="2743200" cy="365123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2DDB990-C868-D453-2EDF-66178188EE60}" type="slidenum">
              <a:rPr lang="ru-RU"/>
              <a:t/>
            </a:fld>
            <a:endParaRPr lang="ru-RU"/>
          </a:p>
        </p:txBody>
      </p:sp>
      <p:sp>
        <p:nvSpPr>
          <p:cNvPr id="1546601062" name="Rectangle 13"/>
          <p:cNvSpPr/>
          <p:nvPr/>
        </p:nvSpPr>
        <p:spPr bwMode="auto">
          <a:xfrm>
            <a:off x="0" y="1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700"/>
          </a:p>
        </p:txBody>
      </p:sp>
      <p:sp>
        <p:nvSpPr>
          <p:cNvPr id="484578844" name="Title 2"/>
          <p:cNvSpPr>
            <a:spLocks noGrp="1"/>
          </p:cNvSpPr>
          <p:nvPr>
            <p:ph type="title"/>
          </p:nvPr>
        </p:nvSpPr>
        <p:spPr bwMode="auto">
          <a:xfrm>
            <a:off x="962023" y="3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1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3" algn="l"/>
              </a:tabLst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1542493752" name="Рисунок 2"/>
          <p:cNvPicPr>
            <a:picLocks noChangeAspect="1"/>
          </p:cNvPicPr>
          <p:nvPr userDrawn="1"/>
        </p:nvPicPr>
        <p:blipFill>
          <a:blip r:embed="rId2"/>
          <a:srcRect l="0" t="6941" r="0" b="23349"/>
          <a:stretch/>
        </p:blipFill>
        <p:spPr bwMode="auto">
          <a:xfrm>
            <a:off x="73694" y="94049"/>
            <a:ext cx="814632" cy="6374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5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6847695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743947" y="6334128"/>
            <a:ext cx="2743200" cy="365123"/>
          </a:xfrm>
        </p:spPr>
        <p:txBody>
          <a:bodyPr/>
          <a:lstStyle>
            <a:lvl1pPr>
              <a:defRPr sz="145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A53371-EE20-5AC8-8E49-3FEE4F63D329}" type="slidenum">
              <a:rPr lang="ru-RU"/>
              <a:t/>
            </a:fld>
            <a:endParaRPr lang="ru-RU"/>
          </a:p>
        </p:txBody>
      </p:sp>
      <p:sp>
        <p:nvSpPr>
          <p:cNvPr id="2085431426" name="Rectangle 13"/>
          <p:cNvSpPr/>
          <p:nvPr userDrawn="1"/>
        </p:nvSpPr>
        <p:spPr bwMode="auto">
          <a:xfrm>
            <a:off x="0" y="9"/>
            <a:ext cx="12192000" cy="82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7" rIns="91389" bIns="45697" rtlCol="0" anchor="ctr"/>
          <a:lstStyle/>
          <a:p>
            <a:pPr algn="ctr">
              <a:defRPr/>
            </a:pPr>
            <a:endParaRPr lang="ru-RU" sz="1250"/>
          </a:p>
        </p:txBody>
      </p:sp>
      <p:sp>
        <p:nvSpPr>
          <p:cNvPr id="1037505359" name="Title 2"/>
          <p:cNvSpPr>
            <a:spLocks noGrp="1"/>
          </p:cNvSpPr>
          <p:nvPr>
            <p:ph type="title"/>
          </p:nvPr>
        </p:nvSpPr>
        <p:spPr bwMode="auto">
          <a:xfrm>
            <a:off x="962023" y="13"/>
            <a:ext cx="10534651" cy="838197"/>
          </a:xfrm>
        </p:spPr>
        <p:txBody>
          <a:bodyPr anchor="ctr">
            <a:normAutofit/>
          </a:bodyPr>
          <a:lstStyle>
            <a:lvl1pPr>
              <a:tabLst>
                <a:tab pos="1079471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3" algn="l"/>
              </a:tabLst>
              <a:defRPr/>
            </a:pPr>
            <a:endParaRPr lang="ru-RU"/>
          </a:p>
        </p:txBody>
      </p:sp>
      <p:sp>
        <p:nvSpPr>
          <p:cNvPr id="809678601" name="Text Placeholder 5"/>
          <p:cNvSpPr>
            <a:spLocks noGrp="1"/>
          </p:cNvSpPr>
          <p:nvPr>
            <p:ph type="body" sz="quarter" idx="11"/>
          </p:nvPr>
        </p:nvSpPr>
        <p:spPr bwMode="auto">
          <a:xfrm>
            <a:off x="587376" y="4114802"/>
            <a:ext cx="10899775" cy="2219323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endParaRPr lang="ru-RU"/>
          </a:p>
        </p:txBody>
      </p:sp>
      <p:pic>
        <p:nvPicPr>
          <p:cNvPr id="1439860084" name="Рисунок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5793250"/>
            <a:ext cx="12192000" cy="1081751"/>
          </a:xfrm>
          <a:prstGeom prst="rect">
            <a:avLst/>
          </a:prstGeom>
        </p:spPr>
      </p:pic>
      <p:pic>
        <p:nvPicPr>
          <p:cNvPr id="1273955172" name="Рисунок 1"/>
          <p:cNvPicPr>
            <a:picLocks noChangeAspect="1"/>
          </p:cNvPicPr>
          <p:nvPr userDrawn="1"/>
        </p:nvPicPr>
        <p:blipFill>
          <a:blip r:embed="rId3"/>
          <a:srcRect l="0" t="6941" r="0" b="23349"/>
          <a:stretch/>
        </p:blipFill>
        <p:spPr bwMode="auto">
          <a:xfrm>
            <a:off x="73694" y="94049"/>
            <a:ext cx="814632" cy="6374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1494643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/>
          </a:p>
        </p:txBody>
      </p:sp>
      <p:sp>
        <p:nvSpPr>
          <p:cNvPr id="257317359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497885518" name="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7FB6BBA-7B9C-2184-0CA7-825D4E4AB52E}" type="datetimeFigureOut">
              <a:rPr lang="en-US"/>
              <a:t/>
            </a:fld>
            <a:endParaRPr lang="en-US"/>
          </a:p>
        </p:txBody>
      </p:sp>
      <p:sp>
        <p:nvSpPr>
          <p:cNvPr id="1928805312" name="Foo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0254713" name="Slide numb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9478C0D-2775-BDAF-BC41-92992E5F2BEA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8523212" name="Slide Number Placeholder 6"/>
          <p:cNvSpPr>
            <a:spLocks noGrp="1"/>
          </p:cNvSpPr>
          <p:nvPr>
            <p:ph type="sldNum" sz="quarter" idx="10"/>
          </p:nvPr>
        </p:nvSpPr>
        <p:spPr bwMode="auto"/>
        <p:txBody>
          <a:bodyPr wrap="square" numCol="1" anchorCtr="0" compatLnSpc="1">
            <a:prstTxWarp prst="textNoShape"/>
          </a:bodyPr>
          <a:lstStyle>
            <a:lvl1pPr defTabSz="465654">
              <a:lnSpc>
                <a:spcPts val="1549"/>
              </a:lnSpc>
              <a:spcBef>
                <a:spcPts val="0"/>
              </a:spcBef>
              <a:spcAft>
                <a:spcPts val="0"/>
              </a:spcAft>
              <a:defRPr sz="1350" b="1">
                <a:solidFill>
                  <a:srgbClr val="FFFFFF"/>
                </a:solidFill>
                <a:latin typeface="Arial Narrow"/>
                <a:cs typeface="Arial"/>
              </a:defRPr>
            </a:lvl1pPr>
          </a:lstStyle>
          <a:p>
            <a:pPr>
              <a:defRPr/>
            </a:pPr>
            <a:fld id="{A32CE3EA-7B3D-FA5C-DE8C-7FF05574920F}" type="slidenum">
              <a:rPr lang="ru-RU"/>
              <a:t/>
            </a:fld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957644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816962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9607642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DF0D5577-F7B9-5FF2-F664-E5BA3A606DCD}" type="datetime1">
              <a:rPr lang="ru-RU" sz="1350">
                <a:solidFill>
                  <a:srgbClr val="008CFF"/>
                </a:solidFill>
              </a:rPr>
              <a:t/>
            </a:fld>
            <a:endParaRPr lang="ru-RU" sz="1350">
              <a:solidFill>
                <a:srgbClr val="008CFF"/>
              </a:solidFill>
            </a:endParaRPr>
          </a:p>
        </p:txBody>
      </p:sp>
      <p:sp>
        <p:nvSpPr>
          <p:cNvPr id="166845355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ru-RU" sz="1350">
              <a:solidFill>
                <a:srgbClr val="008CFF"/>
              </a:solidFill>
            </a:endParaRPr>
          </a:p>
        </p:txBody>
      </p:sp>
      <p:sp>
        <p:nvSpPr>
          <p:cNvPr id="15866209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C403C620-DFB1-1841-31FE-54BE817E6BE7}" type="slidenum">
              <a:rPr lang="ru-RU">
                <a:solidFill>
                  <a:srgbClr val="008CFF"/>
                </a:solidFill>
              </a:rPr>
              <a:t/>
            </a:fld>
            <a:endParaRPr lang="ru-RU">
              <a:solidFill>
                <a:srgbClr val="008C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_rels/slideMaster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theme" Target="../theme/theme10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5" Type="http://schemas.openxmlformats.org/officeDocument/2006/relationships/image" Target="../media/media1.sv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8" Type="http://schemas.openxmlformats.org/officeDocument/2006/relationships/image" Target="../media/image4.png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5" Type="http://schemas.openxmlformats.org/officeDocument/2006/relationships/image" Target="../media/media1.sv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8" Type="http://schemas.openxmlformats.org/officeDocument/2006/relationships/image" Target="../media/image4.png"/></Relationships>
</file>

<file path=ppt/slideMasters/_rels/slideMaster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/Relationships>
</file>

<file path=ppt/slideMasters/_rels/slideMaster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theme" Target="../theme/theme5.xml"/></Relationships>
</file>

<file path=ppt/slideMasters/_rels/slideMaster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14" Type="http://schemas.openxmlformats.org/officeDocument/2006/relationships/image" Target="../media/image5.png"/><Relationship Id="rId15" Type="http://schemas.openxmlformats.org/officeDocument/2006/relationships/image" Target="../media/media2.sv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/Relationships>
</file>

<file path=ppt/slideMasters/_rels/slideMaster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theme" Target="../theme/theme7.xml"/></Relationships>
</file>

<file path=ppt/slideMasters/_rels/slideMaster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theme" Target="../theme/theme8.xml"/></Relationships>
</file>

<file path=ppt/slideMasters/_rels/slideMaster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2678020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3"/>
            <a:ext cx="10515600" cy="132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7431038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17024390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1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5800">
              <a:defRPr/>
            </a:pPr>
            <a:fld id="{59F0719E-407F-113C-496E-1FFE7268198B}" type="slidenum">
              <a:rPr lang="ru-RU">
                <a:solidFill>
                  <a:srgbClr val="008CFF"/>
                </a:solidFill>
              </a:rPr>
              <a:t/>
            </a:fld>
            <a:endParaRPr lang="ru-RU">
              <a:solidFill>
                <a:srgbClr val="008C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1"/>
  <p:txStyles>
    <p:titleStyle>
      <a:lvl1pPr algn="l" defTabSz="685748">
        <a:lnSpc>
          <a:spcPct val="90000"/>
        </a:lnSpc>
        <a:spcBef>
          <a:spcPts val="0"/>
        </a:spcBef>
        <a:buNone/>
        <a:defRPr sz="33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37" indent="-171437" algn="l" defTabSz="685748">
        <a:lnSpc>
          <a:spcPct val="90000"/>
        </a:lnSpc>
        <a:spcBef>
          <a:spcPts val="749"/>
        </a:spcBef>
        <a:buClr>
          <a:schemeClr val="tx2"/>
        </a:buClr>
        <a:buSzPct val="100000"/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12" indent="-171437" algn="l" defTabSz="685748">
        <a:lnSpc>
          <a:spcPct val="90000"/>
        </a:lnSpc>
        <a:spcBef>
          <a:spcPts val="374"/>
        </a:spcBef>
        <a:buClr>
          <a:schemeClr val="tx2"/>
        </a:buClr>
        <a:buSzPct val="100000"/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185" indent="-171437" algn="l" defTabSz="685748">
        <a:lnSpc>
          <a:spcPct val="90000"/>
        </a:lnSpc>
        <a:spcBef>
          <a:spcPts val="374"/>
        </a:spcBef>
        <a:buClr>
          <a:schemeClr val="tx2"/>
        </a:buClr>
        <a:buSzPct val="100000"/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7" algn="l" defTabSz="685748">
        <a:lnSpc>
          <a:spcPct val="90000"/>
        </a:lnSpc>
        <a:spcBef>
          <a:spcPts val="374"/>
        </a:spcBef>
        <a:buClr>
          <a:schemeClr val="tx2"/>
        </a:buClr>
        <a:buSzPct val="100000"/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2934" indent="-171437" algn="l" defTabSz="685748">
        <a:lnSpc>
          <a:spcPct val="90000"/>
        </a:lnSpc>
        <a:spcBef>
          <a:spcPts val="374"/>
        </a:spcBef>
        <a:buClr>
          <a:schemeClr val="tx2"/>
        </a:buClr>
        <a:buSzPct val="100000"/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808" indent="-171437" algn="l" defTabSz="685748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683" indent="-171437" algn="l" defTabSz="685748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556" indent="-171437" algn="l" defTabSz="685748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432" indent="-171437" algn="l" defTabSz="685748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874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748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623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497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372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245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2994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6678909" name="Holder 2"/>
          <p:cNvSpPr>
            <a:spLocks noGrp="1"/>
          </p:cNvSpPr>
          <p:nvPr>
            <p:ph type="title"/>
          </p:nvPr>
        </p:nvSpPr>
        <p:spPr bwMode="auto">
          <a:xfrm>
            <a:off x="377665" y="427734"/>
            <a:ext cx="6797990" cy="171094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866286146" name="Holder 3"/>
          <p:cNvSpPr>
            <a:spLocks noGrp="1"/>
          </p:cNvSpPr>
          <p:nvPr>
            <p:ph type="body" idx="1"/>
          </p:nvPr>
        </p:nvSpPr>
        <p:spPr bwMode="auto">
          <a:xfrm>
            <a:off x="377665" y="2459481"/>
            <a:ext cx="6797990" cy="705764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37116018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2568129" y="9944861"/>
            <a:ext cx="2417063" cy="5346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56860211" name="Holder 5"/>
          <p:cNvSpPr>
            <a:spLocks noGrp="1"/>
          </p:cNvSpPr>
          <p:nvPr>
            <p:ph type="dt" sz="half" idx="6"/>
          </p:nvPr>
        </p:nvSpPr>
        <p:spPr bwMode="auto">
          <a:xfrm>
            <a:off x="377665" y="9944861"/>
            <a:ext cx="1737263" cy="5346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46C721-2355-8F1C-130D-96A06BB3B558}" type="datetimeFigureOut">
              <a:rPr lang="en-US"/>
              <a:t/>
            </a:fld>
            <a:endParaRPr lang="en-US"/>
          </a:p>
        </p:txBody>
      </p:sp>
      <p:sp>
        <p:nvSpPr>
          <p:cNvPr id="161221256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5438394" y="9944861"/>
            <a:ext cx="1737263" cy="5346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1CA1B9-4271-3B35-D3A7-209D736AA52B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4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/>
        </p:blipFill>
        <p:spPr bwMode="auto">
          <a:xfrm>
            <a:off x="1440" y="1440"/>
            <a:ext cx="360" cy="360"/>
          </a:xfrm>
          <a:prstGeom prst="rect">
            <a:avLst/>
          </a:prstGeom>
          <a:ln w="0">
            <a:noFill/>
          </a:ln>
        </p:spPr>
      </p:pic>
      <p:pic>
        <p:nvPicPr>
          <p:cNvPr id="11" name="Рисунок 96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/>
        </p:blipFill>
        <p:spPr bwMode="auto">
          <a:xfrm>
            <a:off x="1440" y="1440"/>
            <a:ext cx="360" cy="360"/>
          </a:xfrm>
          <a:prstGeom prst="rect">
            <a:avLst/>
          </a:prstGeom>
          <a:ln w="0">
            <a:noFill/>
          </a:ln>
        </p:spPr>
      </p:pic>
      <p:pic>
        <p:nvPicPr>
          <p:cNvPr id="2" name="Graphic 8"/>
          <p:cNvPicPr/>
          <p:nvPr/>
        </p:nvPicPr>
        <p:blipFill>
          <a:blip r:embed="rId16"/>
          <a:srcRect l="0" t="0" r="15688" b="0"/>
          <a:stretch/>
        </p:blipFill>
        <p:spPr bwMode="auto">
          <a:xfrm>
            <a:off x="0" y="6089760"/>
            <a:ext cx="12190320" cy="766440"/>
          </a:xfrm>
          <a:prstGeom prst="rect">
            <a:avLst/>
          </a:prstGeom>
          <a:ln w="9525">
            <a:noFill/>
          </a:ln>
        </p:spPr>
      </p:pic>
      <p:pic>
        <p:nvPicPr>
          <p:cNvPr id="3" name="Рисунок 6"/>
          <p:cNvPicPr/>
          <p:nvPr/>
        </p:nvPicPr>
        <p:blipFill>
          <a:blip r:embed="rId17"/>
          <a:srcRect l="0" t="0" r="24894" b="82952"/>
          <a:stretch/>
        </p:blipFill>
        <p:spPr bwMode="auto">
          <a:xfrm>
            <a:off x="4408560" y="5845320"/>
            <a:ext cx="7781760" cy="1010879"/>
          </a:xfrm>
          <a:prstGeom prst="rect">
            <a:avLst/>
          </a:prstGeom>
          <a:ln w="9525">
            <a:noFill/>
          </a:ln>
        </p:spPr>
      </p:pic>
      <p:sp>
        <p:nvSpPr>
          <p:cNvPr id="4" name="Rectangle 13"/>
          <p:cNvSpPr/>
          <p:nvPr/>
        </p:nvSpPr>
        <p:spPr bwMode="auto">
          <a:xfrm>
            <a:off x="0" y="0"/>
            <a:ext cx="12190320" cy="8236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320" dist="3816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endParaRPr lang="ru-RU" sz="7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5" name="Picture 3" descr="Logo&#10;&#10;Description automatically generated"/>
          <p:cNvPicPr/>
          <p:nvPr/>
        </p:nvPicPr>
        <p:blipFill>
          <a:blip r:embed="rId18"/>
          <a:srcRect l="0" t="0" r="0" b="18390"/>
          <a:stretch/>
        </p:blipFill>
        <p:spPr bwMode="auto">
          <a:xfrm>
            <a:off x="174600" y="142920"/>
            <a:ext cx="610920" cy="550800"/>
          </a:xfrm>
          <a:prstGeom prst="rect">
            <a:avLst/>
          </a:prstGeom>
          <a:ln w="9525">
            <a:noFill/>
          </a:ln>
        </p:spPr>
      </p:pic>
      <p:pic>
        <p:nvPicPr>
          <p:cNvPr id="6" name="Рисунок 5"/>
          <p:cNvPicPr/>
          <p:nvPr/>
        </p:nvPicPr>
        <p:blipFill>
          <a:blip r:embed="rId17"/>
          <a:srcRect l="32347" t="0" r="0" b="88976"/>
          <a:stretch/>
        </p:blipFill>
        <p:spPr bwMode="auto">
          <a:xfrm>
            <a:off x="0" y="6219720"/>
            <a:ext cx="7008480" cy="653760"/>
          </a:xfrm>
          <a:prstGeom prst="rect">
            <a:avLst/>
          </a:prstGeom>
          <a:ln w="9525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sldNum" idx="1"/>
          </p:nvPr>
        </p:nvSpPr>
        <p:spPr bwMode="auto">
          <a:xfrm>
            <a:off x="9448920" y="649296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buNone/>
              <a:defRPr/>
            </a:pP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2174155" name="Рисунок 94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/>
        </p:blipFill>
        <p:spPr bwMode="auto">
          <a:xfrm>
            <a:off x="1440" y="1440"/>
            <a:ext cx="360" cy="360"/>
          </a:xfrm>
          <a:prstGeom prst="rect">
            <a:avLst/>
          </a:prstGeom>
          <a:ln w="0">
            <a:noFill/>
          </a:ln>
        </p:spPr>
      </p:pic>
      <p:pic>
        <p:nvPicPr>
          <p:cNvPr id="230759231" name="Рисунок 96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/>
        </p:blipFill>
        <p:spPr bwMode="auto">
          <a:xfrm>
            <a:off x="1440" y="1440"/>
            <a:ext cx="360" cy="360"/>
          </a:xfrm>
          <a:prstGeom prst="rect">
            <a:avLst/>
          </a:prstGeom>
          <a:ln w="0">
            <a:noFill/>
          </a:ln>
        </p:spPr>
      </p:pic>
      <p:pic>
        <p:nvPicPr>
          <p:cNvPr id="21377124" name="Graphic 8"/>
          <p:cNvPicPr/>
          <p:nvPr/>
        </p:nvPicPr>
        <p:blipFill>
          <a:blip r:embed="rId16"/>
          <a:srcRect l="0" t="0" r="15688" b="0"/>
          <a:stretch/>
        </p:blipFill>
        <p:spPr bwMode="auto">
          <a:xfrm>
            <a:off x="0" y="6089760"/>
            <a:ext cx="12190320" cy="766440"/>
          </a:xfrm>
          <a:prstGeom prst="rect">
            <a:avLst/>
          </a:prstGeom>
          <a:ln w="9525">
            <a:noFill/>
          </a:ln>
        </p:spPr>
      </p:pic>
      <p:pic>
        <p:nvPicPr>
          <p:cNvPr id="813528080" name="Рисунок 6"/>
          <p:cNvPicPr/>
          <p:nvPr/>
        </p:nvPicPr>
        <p:blipFill>
          <a:blip r:embed="rId17"/>
          <a:srcRect l="0" t="0" r="24894" b="82952"/>
          <a:stretch/>
        </p:blipFill>
        <p:spPr bwMode="auto">
          <a:xfrm>
            <a:off x="4408560" y="5845320"/>
            <a:ext cx="7781760" cy="1010878"/>
          </a:xfrm>
          <a:prstGeom prst="rect">
            <a:avLst/>
          </a:prstGeom>
          <a:ln w="9525">
            <a:noFill/>
          </a:ln>
        </p:spPr>
      </p:pic>
      <p:sp>
        <p:nvSpPr>
          <p:cNvPr id="595410145" name="Rectangle 13"/>
          <p:cNvSpPr/>
          <p:nvPr/>
        </p:nvSpPr>
        <p:spPr bwMode="auto">
          <a:xfrm>
            <a:off x="0" y="0"/>
            <a:ext cx="12190320" cy="8236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320" dist="3816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endParaRPr lang="ru-RU" sz="700" b="0" strike="noStrike" spc="0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749682454" name="Picture 3" descr="Logo&#10;&#10;Description automatically generated"/>
          <p:cNvPicPr/>
          <p:nvPr/>
        </p:nvPicPr>
        <p:blipFill>
          <a:blip r:embed="rId18"/>
          <a:srcRect l="0" t="0" r="0" b="18390"/>
          <a:stretch/>
        </p:blipFill>
        <p:spPr bwMode="auto">
          <a:xfrm>
            <a:off x="174600" y="142920"/>
            <a:ext cx="610920" cy="550800"/>
          </a:xfrm>
          <a:prstGeom prst="rect">
            <a:avLst/>
          </a:prstGeom>
          <a:ln w="9525">
            <a:noFill/>
          </a:ln>
        </p:spPr>
      </p:pic>
      <p:pic>
        <p:nvPicPr>
          <p:cNvPr id="129309895" name="Рисунок 5"/>
          <p:cNvPicPr/>
          <p:nvPr/>
        </p:nvPicPr>
        <p:blipFill>
          <a:blip r:embed="rId17"/>
          <a:srcRect l="32347" t="0" r="0" b="88976"/>
          <a:stretch/>
        </p:blipFill>
        <p:spPr bwMode="auto">
          <a:xfrm>
            <a:off x="0" y="6219720"/>
            <a:ext cx="7008480" cy="653760"/>
          </a:xfrm>
          <a:prstGeom prst="rect">
            <a:avLst/>
          </a:prstGeom>
          <a:ln w="9525">
            <a:noFill/>
          </a:ln>
        </p:spPr>
      </p:pic>
      <p:sp>
        <p:nvSpPr>
          <p:cNvPr id="104603638" name="PlaceHolder 1"/>
          <p:cNvSpPr>
            <a:spLocks noGrp="1"/>
          </p:cNvSpPr>
          <p:nvPr>
            <p:ph type="sldNum" idx="1"/>
          </p:nvPr>
        </p:nvSpPr>
        <p:spPr bwMode="auto">
          <a:xfrm>
            <a:off x="9448920" y="649296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buNone/>
              <a:defRPr/>
            </a:pPr>
            <a:endParaRPr lang="ru-RU" sz="1400" b="0" strike="noStrike" spc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65556711" name="PlaceHolder 2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r>
              <a:rPr lang="ru-RU" sz="4400" b="0" strike="noStrike" spc="0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/>
          </a:p>
        </p:txBody>
      </p:sp>
      <p:sp>
        <p:nvSpPr>
          <p:cNvPr id="1527064352" name="PlaceHolder 3"/>
          <p:cNvSpPr>
            <a:spLocks noGrp="1"/>
          </p:cNvSpPr>
          <p:nvPr>
            <p:ph type="body"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marL="432000" indent="-324000">
              <a:spcBef>
                <a:spcPts val="1416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3200" b="0" strike="noStrike" spc="0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spcBef>
                <a:spcPts val="1133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800" b="0" strike="noStrike" spc="0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spcBef>
                <a:spcPts val="849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400" b="0" strike="noStrike" spc="0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spcBef>
                <a:spcPts val="566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000" b="0" strike="noStrike" spc="0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spcBef>
                <a:spcPts val="28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0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spcBef>
                <a:spcPts val="28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0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spcBef>
                <a:spcPts val="28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0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131476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7" y="365122"/>
            <a:ext cx="10515600" cy="1325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8180824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7" y="18256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192744680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518408E-488E-D253-F434-F161DBDC3E25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dt="0" ftr="0" hdr="0" sldNum="1"/>
  <p:txStyles>
    <p:titleStyle>
      <a:lvl1pPr algn="l" defTabSz="914329">
        <a:lnSpc>
          <a:spcPct val="90000"/>
        </a:lnSpc>
        <a:spcBef>
          <a:spcPts val="0"/>
        </a:spcBef>
        <a:buNone/>
        <a:defRPr sz="44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2" indent="-228582" algn="l" defTabSz="914329">
        <a:lnSpc>
          <a:spcPct val="90000"/>
        </a:lnSpc>
        <a:spcBef>
          <a:spcPts val="997"/>
        </a:spcBef>
        <a:buClr>
          <a:schemeClr val="tx2"/>
        </a:buClr>
        <a:buSzPct val="100000"/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747" indent="-228582" algn="l" defTabSz="914329">
        <a:lnSpc>
          <a:spcPct val="90000"/>
        </a:lnSpc>
        <a:spcBef>
          <a:spcPts val="497"/>
        </a:spcBef>
        <a:buClr>
          <a:schemeClr val="tx2"/>
        </a:buClr>
        <a:buSzPct val="100000"/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2911" indent="-228582" algn="l" defTabSz="914329">
        <a:lnSpc>
          <a:spcPct val="90000"/>
        </a:lnSpc>
        <a:spcBef>
          <a:spcPts val="497"/>
        </a:spcBef>
        <a:buClr>
          <a:schemeClr val="tx2"/>
        </a:buClr>
        <a:buSzPct val="100000"/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77" indent="-228582" algn="l" defTabSz="914329">
        <a:lnSpc>
          <a:spcPct val="90000"/>
        </a:lnSpc>
        <a:spcBef>
          <a:spcPts val="497"/>
        </a:spcBef>
        <a:buClr>
          <a:schemeClr val="tx2"/>
        </a:buClr>
        <a:buSzPct val="100000"/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2" algn="l" defTabSz="914329">
        <a:lnSpc>
          <a:spcPct val="90000"/>
        </a:lnSpc>
        <a:spcBef>
          <a:spcPts val="497"/>
        </a:spcBef>
        <a:buClr>
          <a:schemeClr val="tx2"/>
        </a:buClr>
        <a:buSzPct val="100000"/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29">
        <a:lnSpc>
          <a:spcPct val="90000"/>
        </a:lnSpc>
        <a:spcBef>
          <a:spcPts val="497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575" indent="-228582" algn="l" defTabSz="914329">
        <a:lnSpc>
          <a:spcPct val="90000"/>
        </a:lnSpc>
        <a:spcBef>
          <a:spcPts val="497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8740" indent="-228582" algn="l" defTabSz="914329">
        <a:lnSpc>
          <a:spcPct val="90000"/>
        </a:lnSpc>
        <a:spcBef>
          <a:spcPts val="497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5907" indent="-228582" algn="l" defTabSz="914329">
        <a:lnSpc>
          <a:spcPct val="90000"/>
        </a:lnSpc>
        <a:spcBef>
          <a:spcPts val="497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29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914329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29" algn="l" defTabSz="914329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9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661" algn="l" defTabSz="914329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29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2993" algn="l" defTabSz="914329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157" algn="l" defTabSz="914329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324" algn="l" defTabSz="914329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23811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605916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51373183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1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1281F6-061F-EDCB-1B84-036E7E7052AC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dt="0" ftr="0" hdr="0" sldNum="1"/>
  <p:txStyles>
    <p:titleStyle>
      <a:lvl1pPr algn="l" defTabSz="914331">
        <a:lnSpc>
          <a:spcPct val="90000"/>
        </a:lnSpc>
        <a:spcBef>
          <a:spcPts val="0"/>
        </a:spcBef>
        <a:buNone/>
        <a:defRPr sz="44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3" indent="-228583" algn="l" defTabSz="914331">
        <a:lnSpc>
          <a:spcPct val="90000"/>
        </a:lnSpc>
        <a:spcBef>
          <a:spcPts val="999"/>
        </a:spcBef>
        <a:buClr>
          <a:schemeClr val="tx2"/>
        </a:buClr>
        <a:buSzPct val="100000"/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1">
        <a:lnSpc>
          <a:spcPct val="90000"/>
        </a:lnSpc>
        <a:spcBef>
          <a:spcPts val="499"/>
        </a:spcBef>
        <a:buClr>
          <a:schemeClr val="tx2"/>
        </a:buClr>
        <a:buSzPct val="100000"/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2913" indent="-228583" algn="l" defTabSz="914331">
        <a:lnSpc>
          <a:spcPct val="90000"/>
        </a:lnSpc>
        <a:spcBef>
          <a:spcPts val="499"/>
        </a:spcBef>
        <a:buClr>
          <a:schemeClr val="tx2"/>
        </a:buClr>
        <a:buSzPct val="100000"/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79" indent="-228583" algn="l" defTabSz="914331">
        <a:lnSpc>
          <a:spcPct val="90000"/>
        </a:lnSpc>
        <a:spcBef>
          <a:spcPts val="499"/>
        </a:spcBef>
        <a:buClr>
          <a:schemeClr val="tx2"/>
        </a:buClr>
        <a:buSzPct val="100000"/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3" algn="l" defTabSz="914331">
        <a:lnSpc>
          <a:spcPct val="90000"/>
        </a:lnSpc>
        <a:spcBef>
          <a:spcPts val="499"/>
        </a:spcBef>
        <a:buClr>
          <a:schemeClr val="tx2"/>
        </a:buClr>
        <a:buSzPct val="100000"/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3" algn="l" defTabSz="914331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577" indent="-228583" algn="l" defTabSz="914331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8743" indent="-228583" algn="l" defTabSz="914331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3" algn="l" defTabSz="914331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31" algn="l" defTabSz="91433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497" algn="l" defTabSz="91433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663" algn="l" defTabSz="91433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2993" algn="l" defTabSz="91433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159" algn="l" defTabSz="91433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55454037" name="Рисунок 94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/>
        </p:blipFill>
        <p:spPr bwMode="auto">
          <a:xfrm>
            <a:off x="1440" y="1440"/>
            <a:ext cx="720" cy="720"/>
          </a:xfrm>
          <a:prstGeom prst="rect">
            <a:avLst/>
          </a:prstGeom>
          <a:ln w="0">
            <a:noFill/>
          </a:ln>
        </p:spPr>
      </p:pic>
      <p:pic>
        <p:nvPicPr>
          <p:cNvPr id="2127873195" name="Рисунок 96"/>
          <p:cNvPicPr/>
          <p:nvPr/>
        </p:nvPicPr>
        <p:blipFill>
          <a:blip r:embed="rId16"/>
          <a:stretch/>
        </p:blipFill>
        <p:spPr bwMode="auto">
          <a:xfrm>
            <a:off x="1440" y="1440"/>
            <a:ext cx="720" cy="720"/>
          </a:xfrm>
          <a:prstGeom prst="rect">
            <a:avLst/>
          </a:prstGeom>
          <a:ln w="0">
            <a:noFill/>
          </a:ln>
        </p:spPr>
      </p:pic>
      <p:pic>
        <p:nvPicPr>
          <p:cNvPr id="1127386618" name="Graphic 8"/>
          <p:cNvPicPr/>
          <p:nvPr/>
        </p:nvPicPr>
        <p:blipFill>
          <a:blip r:embed="rId17"/>
          <a:srcRect l="0" t="0" r="15688" b="0"/>
          <a:stretch/>
        </p:blipFill>
        <p:spPr bwMode="auto">
          <a:xfrm>
            <a:off x="0" y="6089760"/>
            <a:ext cx="12191400" cy="767520"/>
          </a:xfrm>
          <a:prstGeom prst="rect">
            <a:avLst/>
          </a:prstGeom>
          <a:ln w="9525">
            <a:noFill/>
          </a:ln>
        </p:spPr>
      </p:pic>
      <p:pic>
        <p:nvPicPr>
          <p:cNvPr id="2091505427" name="Рисунок 6"/>
          <p:cNvPicPr/>
          <p:nvPr/>
        </p:nvPicPr>
        <p:blipFill>
          <a:blip r:embed="rId18"/>
          <a:srcRect l="0" t="0" r="24894" b="82952"/>
          <a:stretch/>
        </p:blipFill>
        <p:spPr bwMode="auto">
          <a:xfrm>
            <a:off x="4408560" y="5845320"/>
            <a:ext cx="7782840" cy="1011960"/>
          </a:xfrm>
          <a:prstGeom prst="rect">
            <a:avLst/>
          </a:prstGeom>
          <a:ln w="9525">
            <a:noFill/>
          </a:ln>
        </p:spPr>
      </p:pic>
      <p:sp>
        <p:nvSpPr>
          <p:cNvPr id="288538275" name="Rectangle 13"/>
          <p:cNvSpPr/>
          <p:nvPr/>
        </p:nvSpPr>
        <p:spPr bwMode="auto">
          <a:xfrm>
            <a:off x="0" y="0"/>
            <a:ext cx="12191400" cy="82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320" dist="3816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endParaRPr lang="ru-RU" sz="700" b="0" strike="noStrike" spc="0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1474471342" name="Picture 3" descr="Logo&#10;&#10;Description automatically generated"/>
          <p:cNvPicPr/>
          <p:nvPr/>
        </p:nvPicPr>
        <p:blipFill>
          <a:blip r:embed="rId19"/>
          <a:srcRect l="0" t="0" r="0" b="18390"/>
          <a:stretch/>
        </p:blipFill>
        <p:spPr bwMode="auto">
          <a:xfrm>
            <a:off x="174598" y="142920"/>
            <a:ext cx="612000" cy="551880"/>
          </a:xfrm>
          <a:prstGeom prst="rect">
            <a:avLst/>
          </a:prstGeom>
          <a:ln w="9525">
            <a:noFill/>
          </a:ln>
        </p:spPr>
      </p:pic>
      <p:pic>
        <p:nvPicPr>
          <p:cNvPr id="1921175403" name="Рисунок 5"/>
          <p:cNvPicPr/>
          <p:nvPr/>
        </p:nvPicPr>
        <p:blipFill>
          <a:blip r:embed="rId18"/>
          <a:srcRect l="32347" t="0" r="0" b="88976"/>
          <a:stretch/>
        </p:blipFill>
        <p:spPr bwMode="auto">
          <a:xfrm>
            <a:off x="0" y="6219720"/>
            <a:ext cx="7009560" cy="654840"/>
          </a:xfrm>
          <a:prstGeom prst="rect">
            <a:avLst/>
          </a:prstGeom>
          <a:ln w="9525">
            <a:noFill/>
          </a:ln>
        </p:spPr>
      </p:pic>
      <p:sp>
        <p:nvSpPr>
          <p:cNvPr id="662712377" name="PlaceHolder 1"/>
          <p:cNvSpPr>
            <a:spLocks noGrp="1"/>
          </p:cNvSpPr>
          <p:nvPr>
            <p:ph type="sldNum" idx="7"/>
          </p:nvPr>
        </p:nvSpPr>
        <p:spPr bwMode="auto">
          <a:xfrm>
            <a:off x="9448920" y="6492960"/>
            <a:ext cx="2742480" cy="36431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38477383" name="PlaceHolder 2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>
              <a:buNone/>
              <a:defRPr/>
            </a:pPr>
            <a:r>
              <a:rPr lang="ru-RU" sz="1800" b="0" strike="noStrike" spc="0">
                <a:solidFill>
                  <a:srgbClr val="008CFF"/>
                </a:solidFill>
                <a:latin typeface="Arial"/>
              </a:rPr>
              <a:t>Для правки текста заглавия щёлкните мышью</a:t>
            </a:r>
            <a:endParaRPr/>
          </a:p>
        </p:txBody>
      </p:sp>
      <p:sp>
        <p:nvSpPr>
          <p:cNvPr id="459142515" name="PlaceHolder 3"/>
          <p:cNvSpPr>
            <a:spLocks noGrp="1"/>
          </p:cNvSpPr>
          <p:nvPr>
            <p:ph type="body"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5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0">
                <a:solidFill>
                  <a:srgbClr val="008CFF"/>
                </a:solidFill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lnSpc>
                <a:spcPct val="90000"/>
              </a:lnSpc>
              <a:spcBef>
                <a:spcPts val="1132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000" b="0" strike="noStrike" spc="0">
                <a:solidFill>
                  <a:srgbClr val="008CFF"/>
                </a:solidFill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lnSpc>
                <a:spcPct val="9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800" b="0" strike="noStrike" spc="0">
                <a:solidFill>
                  <a:srgbClr val="008CFF"/>
                </a:solidFill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lnSpc>
                <a:spcPct val="90000"/>
              </a:lnSpc>
              <a:spcBef>
                <a:spcPts val="565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1800" b="0" strike="noStrike" spc="0">
                <a:solidFill>
                  <a:srgbClr val="008CFF"/>
                </a:solidFill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0">
                <a:solidFill>
                  <a:srgbClr val="008CFF"/>
                </a:solidFill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0">
                <a:solidFill>
                  <a:srgbClr val="008CFF"/>
                </a:solidFill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lnSpc>
                <a:spcPct val="9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0">
                <a:solidFill>
                  <a:srgbClr val="008CFF"/>
                </a:solidFill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dt="0" ftr="0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1430795" name="Holder 2"/>
          <p:cNvSpPr>
            <a:spLocks noGrp="1"/>
          </p:cNvSpPr>
          <p:nvPr>
            <p:ph type="title"/>
          </p:nvPr>
        </p:nvSpPr>
        <p:spPr bwMode="auto">
          <a:xfrm>
            <a:off x="377665" y="427734"/>
            <a:ext cx="6797990" cy="171094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24325753" name="Holder 3"/>
          <p:cNvSpPr>
            <a:spLocks noGrp="1"/>
          </p:cNvSpPr>
          <p:nvPr>
            <p:ph type="body" idx="1"/>
          </p:nvPr>
        </p:nvSpPr>
        <p:spPr bwMode="auto">
          <a:xfrm>
            <a:off x="377665" y="2459481"/>
            <a:ext cx="6797990" cy="705764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33984513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2568129" y="9944861"/>
            <a:ext cx="2417063" cy="5346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81927118" name="Holder 5"/>
          <p:cNvSpPr>
            <a:spLocks noGrp="1"/>
          </p:cNvSpPr>
          <p:nvPr>
            <p:ph type="dt" sz="half" idx="6"/>
          </p:nvPr>
        </p:nvSpPr>
        <p:spPr bwMode="auto">
          <a:xfrm>
            <a:off x="377665" y="9944861"/>
            <a:ext cx="1737263" cy="5346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7C550-AD0F-A38B-1CD7-E13EB87BBA0B}" type="datetimeFigureOut">
              <a:rPr lang="en-US"/>
              <a:t/>
            </a:fld>
            <a:endParaRPr lang="en-US"/>
          </a:p>
        </p:txBody>
      </p:sp>
      <p:sp>
        <p:nvSpPr>
          <p:cNvPr id="2087625873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5438394" y="9944861"/>
            <a:ext cx="1737263" cy="5346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9B155C-89F5-097D-81EE-59A7B21D390E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4127041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3"/>
            <a:ext cx="10515600" cy="132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88166248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179547344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1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5800">
              <a:defRPr/>
            </a:pPr>
            <a:fld id="{4F33F736-F7AF-87C6-5A10-3708F9B28D4D}" type="slidenum">
              <a:rPr lang="ru-RU">
                <a:solidFill>
                  <a:srgbClr val="008CFF"/>
                </a:solidFill>
              </a:rPr>
              <a:t/>
            </a:fld>
            <a:endParaRPr lang="ru-RU">
              <a:solidFill>
                <a:srgbClr val="008C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hf dt="0" ftr="0" hdr="0" sldNum="1"/>
  <p:txStyles>
    <p:titleStyle>
      <a:lvl1pPr algn="l" defTabSz="685748">
        <a:lnSpc>
          <a:spcPct val="90000"/>
        </a:lnSpc>
        <a:spcBef>
          <a:spcPts val="0"/>
        </a:spcBef>
        <a:buNone/>
        <a:defRPr sz="33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37" indent="-171437" algn="l" defTabSz="685748">
        <a:lnSpc>
          <a:spcPct val="90000"/>
        </a:lnSpc>
        <a:spcBef>
          <a:spcPts val="749"/>
        </a:spcBef>
        <a:buClr>
          <a:schemeClr val="tx2"/>
        </a:buClr>
        <a:buSzPct val="100000"/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12" indent="-171437" algn="l" defTabSz="685748">
        <a:lnSpc>
          <a:spcPct val="90000"/>
        </a:lnSpc>
        <a:spcBef>
          <a:spcPts val="374"/>
        </a:spcBef>
        <a:buClr>
          <a:schemeClr val="tx2"/>
        </a:buClr>
        <a:buSzPct val="100000"/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185" indent="-171437" algn="l" defTabSz="685748">
        <a:lnSpc>
          <a:spcPct val="90000"/>
        </a:lnSpc>
        <a:spcBef>
          <a:spcPts val="374"/>
        </a:spcBef>
        <a:buClr>
          <a:schemeClr val="tx2"/>
        </a:buClr>
        <a:buSzPct val="100000"/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7" algn="l" defTabSz="685748">
        <a:lnSpc>
          <a:spcPct val="90000"/>
        </a:lnSpc>
        <a:spcBef>
          <a:spcPts val="374"/>
        </a:spcBef>
        <a:buClr>
          <a:schemeClr val="tx2"/>
        </a:buClr>
        <a:buSzPct val="100000"/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2934" indent="-171437" algn="l" defTabSz="685748">
        <a:lnSpc>
          <a:spcPct val="90000"/>
        </a:lnSpc>
        <a:spcBef>
          <a:spcPts val="374"/>
        </a:spcBef>
        <a:buClr>
          <a:schemeClr val="tx2"/>
        </a:buClr>
        <a:buSzPct val="100000"/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808" indent="-171437" algn="l" defTabSz="685748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683" indent="-171437" algn="l" defTabSz="685748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556" indent="-171437" algn="l" defTabSz="685748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432" indent="-171437" algn="l" defTabSz="685748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874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748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623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497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372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245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2994" algn="l" defTabSz="685748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5387043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7" y="365123"/>
            <a:ext cx="10515600" cy="132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216357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7" y="18256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34557841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9917B2F-3C2D-38FA-1C5C-9390E8EC1958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</p:sldLayoutIdLst>
  <p:txStyles>
    <p:titleStyle>
      <a:lvl1pPr algn="l" defTabSz="914330">
        <a:lnSpc>
          <a:spcPct val="90000"/>
        </a:lnSpc>
        <a:spcBef>
          <a:spcPts val="0"/>
        </a:spcBef>
        <a:buNone/>
        <a:defRPr sz="44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2" indent="-228582" algn="l" defTabSz="914330">
        <a:lnSpc>
          <a:spcPct val="90000"/>
        </a:lnSpc>
        <a:spcBef>
          <a:spcPts val="998"/>
        </a:spcBef>
        <a:buClr>
          <a:schemeClr val="tx2"/>
        </a:buClr>
        <a:buSzPct val="100000"/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748" indent="-228582" algn="l" defTabSz="914330">
        <a:lnSpc>
          <a:spcPct val="90000"/>
        </a:lnSpc>
        <a:spcBef>
          <a:spcPts val="498"/>
        </a:spcBef>
        <a:buClr>
          <a:schemeClr val="tx2"/>
        </a:buClr>
        <a:buSzPct val="100000"/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2912" indent="-228582" algn="l" defTabSz="914330">
        <a:lnSpc>
          <a:spcPct val="90000"/>
        </a:lnSpc>
        <a:spcBef>
          <a:spcPts val="498"/>
        </a:spcBef>
        <a:buClr>
          <a:schemeClr val="tx2"/>
        </a:buClr>
        <a:buSzPct val="100000"/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78" indent="-228582" algn="l" defTabSz="914330">
        <a:lnSpc>
          <a:spcPct val="90000"/>
        </a:lnSpc>
        <a:spcBef>
          <a:spcPts val="498"/>
        </a:spcBef>
        <a:buClr>
          <a:schemeClr val="tx2"/>
        </a:buClr>
        <a:buSzPct val="100000"/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2" algn="l" defTabSz="914330">
        <a:lnSpc>
          <a:spcPct val="90000"/>
        </a:lnSpc>
        <a:spcBef>
          <a:spcPts val="498"/>
        </a:spcBef>
        <a:buClr>
          <a:schemeClr val="tx2"/>
        </a:buClr>
        <a:buSzPct val="100000"/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0">
        <a:lnSpc>
          <a:spcPct val="90000"/>
        </a:lnSpc>
        <a:spcBef>
          <a:spcPts val="498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576" indent="-228582" algn="l" defTabSz="914330">
        <a:lnSpc>
          <a:spcPct val="90000"/>
        </a:lnSpc>
        <a:spcBef>
          <a:spcPts val="498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8742" indent="-228582" algn="l" defTabSz="914330">
        <a:lnSpc>
          <a:spcPct val="90000"/>
        </a:lnSpc>
        <a:spcBef>
          <a:spcPts val="498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5908" indent="-228582" algn="l" defTabSz="914330">
        <a:lnSpc>
          <a:spcPct val="90000"/>
        </a:lnSpc>
        <a:spcBef>
          <a:spcPts val="498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496" algn="l" defTabSz="91433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662" algn="l" defTabSz="91433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2993" algn="l" defTabSz="91433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158" algn="l" defTabSz="91433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325" algn="l" defTabSz="91433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media7.sv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62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1.xml" 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chart" Target="../charts/chart2.xml" 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3.xml" /><Relationship Id="rId3" Type="http://schemas.openxmlformats.org/officeDocument/2006/relationships/chart" Target="../charts/chart4.xml" 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36.png"/><Relationship Id="rId7" Type="http://schemas.openxmlformats.org/officeDocument/2006/relationships/image" Target="../media/image41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media8.svg"/><Relationship Id="rId5" Type="http://schemas.openxmlformats.org/officeDocument/2006/relationships/image" Target="../media/image46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media9.svg"/><Relationship Id="rId6" Type="http://schemas.openxmlformats.org/officeDocument/2006/relationships/image" Target="../media/image50.png"/><Relationship Id="rId7" Type="http://schemas.openxmlformats.org/officeDocument/2006/relationships/image" Target="../media/media10.svg"/><Relationship Id="rId8" Type="http://schemas.openxmlformats.org/officeDocument/2006/relationships/image" Target="../media/image51.png"/><Relationship Id="rId9" Type="http://schemas.openxmlformats.org/officeDocument/2006/relationships/image" Target="../media/media11.svg"/><Relationship Id="rId10" Type="http://schemas.openxmlformats.org/officeDocument/2006/relationships/image" Target="../media/image52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media12.svg"/><Relationship Id="rId5" Type="http://schemas.openxmlformats.org/officeDocument/2006/relationships/image" Target="../media/image55.png"/><Relationship Id="rId6" Type="http://schemas.openxmlformats.org/officeDocument/2006/relationships/image" Target="../media/media13.svg"/><Relationship Id="rId7" Type="http://schemas.openxmlformats.org/officeDocument/2006/relationships/image" Target="../media/image56.png"/><Relationship Id="rId8" Type="http://schemas.openxmlformats.org/officeDocument/2006/relationships/image" Target="../media/media14.svg"/><Relationship Id="rId9" Type="http://schemas.openxmlformats.org/officeDocument/2006/relationships/image" Target="../media/image5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50.png"/><Relationship Id="rId6" Type="http://schemas.openxmlformats.org/officeDocument/2006/relationships/image" Target="../media/media10.sv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chart" Target="../charts/chart5.xml" /><Relationship Id="rId3" Type="http://schemas.openxmlformats.org/officeDocument/2006/relationships/image" Target="../media/image61.png"/><Relationship Id="rId4" Type="http://schemas.openxmlformats.org/officeDocument/2006/relationships/image" Target="../media/media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1919148" name="object 2"/>
          <p:cNvSpPr/>
          <p:nvPr/>
        </p:nvSpPr>
        <p:spPr bwMode="auto">
          <a:xfrm>
            <a:off x="0" y="0"/>
            <a:ext cx="12191999" cy="1906693"/>
          </a:xfrm>
          <a:custGeom>
            <a:avLst/>
            <a:gdLst/>
            <a:ahLst/>
            <a:cxnLst/>
            <a:rect l="l" t="t" r="r" b="b"/>
            <a:pathLst>
              <a:path w="9144000" h="1430020" fill="norm" stroke="1" extrusionOk="0">
                <a:moveTo>
                  <a:pt x="0" y="1429512"/>
                </a:moveTo>
                <a:lnTo>
                  <a:pt x="9144000" y="1429512"/>
                </a:lnTo>
                <a:lnTo>
                  <a:pt x="9144000" y="0"/>
                </a:lnTo>
                <a:lnTo>
                  <a:pt x="0" y="0"/>
                </a:lnTo>
                <a:lnTo>
                  <a:pt x="0" y="1429512"/>
                </a:lnTo>
                <a:close/>
              </a:path>
            </a:pathLst>
          </a:custGeom>
          <a:solidFill>
            <a:srgbClr val="008BFF"/>
          </a:solidFill>
        </p:spPr>
        <p:txBody>
          <a:bodyPr wrap="square" lIns="36000" tIns="36000" rIns="36000" bIns="3600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srgbClr val="008CFF"/>
              </a:solidFill>
              <a:latin typeface="Arial"/>
              <a:cs typeface="Arial"/>
            </a:endParaRPr>
          </a:p>
        </p:txBody>
      </p:sp>
      <p:sp>
        <p:nvSpPr>
          <p:cNvPr id="2138984043" name="object 3"/>
          <p:cNvSpPr/>
          <p:nvPr/>
        </p:nvSpPr>
        <p:spPr bwMode="auto">
          <a:xfrm>
            <a:off x="0" y="5029199"/>
            <a:ext cx="12191999" cy="1828800"/>
          </a:xfrm>
          <a:custGeom>
            <a:avLst/>
            <a:gdLst/>
            <a:ahLst/>
            <a:cxnLst/>
            <a:rect l="l" t="t" r="r" b="b"/>
            <a:pathLst>
              <a:path w="9144000" h="1371600" fill="norm" stroke="1" extrusionOk="0">
                <a:moveTo>
                  <a:pt x="0" y="1371599"/>
                </a:moveTo>
                <a:lnTo>
                  <a:pt x="9144000" y="1371599"/>
                </a:lnTo>
                <a:lnTo>
                  <a:pt x="9144000" y="0"/>
                </a:lnTo>
                <a:lnTo>
                  <a:pt x="0" y="0"/>
                </a:lnTo>
                <a:lnTo>
                  <a:pt x="0" y="1371599"/>
                </a:lnTo>
                <a:close/>
              </a:path>
            </a:pathLst>
          </a:custGeom>
          <a:solidFill>
            <a:srgbClr val="008BFF"/>
          </a:solidFill>
        </p:spPr>
        <p:txBody>
          <a:bodyPr wrap="square" lIns="36000" tIns="36000" rIns="36000" bIns="3600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srgbClr val="008CFF"/>
              </a:solidFill>
              <a:latin typeface="Arial"/>
              <a:cs typeface="Arial"/>
            </a:endParaRPr>
          </a:p>
        </p:txBody>
      </p:sp>
      <p:sp>
        <p:nvSpPr>
          <p:cNvPr id="870531710" name="object 4"/>
          <p:cNvSpPr/>
          <p:nvPr/>
        </p:nvSpPr>
        <p:spPr bwMode="auto">
          <a:xfrm>
            <a:off x="0" y="1906014"/>
            <a:ext cx="12191999" cy="3123353"/>
          </a:xfrm>
          <a:custGeom>
            <a:avLst/>
            <a:gdLst/>
            <a:ahLst/>
            <a:cxnLst/>
            <a:rect l="l" t="t" r="r" b="b"/>
            <a:pathLst>
              <a:path w="9144000" h="2342515" fill="norm" stroke="1" extrusionOk="0">
                <a:moveTo>
                  <a:pt x="9144000" y="0"/>
                </a:moveTo>
                <a:lnTo>
                  <a:pt x="0" y="0"/>
                </a:lnTo>
                <a:lnTo>
                  <a:pt x="0" y="33528"/>
                </a:lnTo>
                <a:lnTo>
                  <a:pt x="0" y="2272284"/>
                </a:lnTo>
                <a:lnTo>
                  <a:pt x="0" y="2342388"/>
                </a:lnTo>
                <a:lnTo>
                  <a:pt x="9144000" y="2342388"/>
                </a:lnTo>
                <a:lnTo>
                  <a:pt x="9144000" y="2272284"/>
                </a:lnTo>
                <a:lnTo>
                  <a:pt x="9144000" y="33528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36000" tIns="36000" rIns="36000" bIns="36000" rtlCol="0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srgbClr val="008CFF"/>
              </a:solidFill>
              <a:latin typeface="Arial"/>
              <a:cs typeface="Arial"/>
            </a:endParaRPr>
          </a:p>
        </p:txBody>
      </p:sp>
      <p:pic>
        <p:nvPicPr>
          <p:cNvPr id="283389753" name="object 5"/>
          <p:cNvPicPr/>
          <p:nvPr/>
        </p:nvPicPr>
        <p:blipFill>
          <a:blip r:embed="rId2"/>
          <a:stretch/>
        </p:blipFill>
        <p:spPr bwMode="auto">
          <a:xfrm>
            <a:off x="291242" y="152195"/>
            <a:ext cx="824573" cy="914580"/>
          </a:xfrm>
          <a:prstGeom prst="rect">
            <a:avLst/>
          </a:prstGeom>
        </p:spPr>
      </p:pic>
      <p:grpSp>
        <p:nvGrpSpPr>
          <p:cNvPr id="206772748" name="object 6"/>
          <p:cNvGrpSpPr/>
          <p:nvPr/>
        </p:nvGrpSpPr>
        <p:grpSpPr bwMode="auto">
          <a:xfrm>
            <a:off x="549419" y="-19136"/>
            <a:ext cx="11570207" cy="6853765"/>
            <a:chOff x="621792" y="4230"/>
            <a:chExt cx="11570207" cy="6853765"/>
          </a:xfrm>
        </p:grpSpPr>
        <p:pic>
          <p:nvPicPr>
            <p:cNvPr id="264667459" name="object 7"/>
            <p:cNvPicPr/>
            <p:nvPr/>
          </p:nvPicPr>
          <p:blipFill>
            <a:blip r:embed="rId3"/>
            <a:stretch/>
          </p:blipFill>
          <p:spPr bwMode="auto">
            <a:xfrm>
              <a:off x="1240491" y="375198"/>
              <a:ext cx="1551801" cy="578952"/>
            </a:xfrm>
            <a:prstGeom prst="rect">
              <a:avLst/>
            </a:prstGeom>
          </p:spPr>
        </p:pic>
        <p:pic>
          <p:nvPicPr>
            <p:cNvPr id="617986264" name="object 8"/>
            <p:cNvPicPr/>
            <p:nvPr/>
          </p:nvPicPr>
          <p:blipFill>
            <a:blip r:embed="rId4"/>
            <a:stretch/>
          </p:blipFill>
          <p:spPr bwMode="auto">
            <a:xfrm>
              <a:off x="621792" y="4230"/>
              <a:ext cx="11570207" cy="6853765"/>
            </a:xfrm>
            <a:prstGeom prst="rect">
              <a:avLst/>
            </a:prstGeom>
          </p:spPr>
        </p:pic>
        <p:pic>
          <p:nvPicPr>
            <p:cNvPr id="1848962090" name="object 9"/>
            <p:cNvPicPr/>
            <p:nvPr/>
          </p:nvPicPr>
          <p:blipFill>
            <a:blip r:embed="rId5"/>
            <a:stretch/>
          </p:blipFill>
          <p:spPr bwMode="auto">
            <a:xfrm>
              <a:off x="5549391" y="501903"/>
              <a:ext cx="6639559" cy="5851143"/>
            </a:xfrm>
            <a:prstGeom prst="rect">
              <a:avLst/>
            </a:prstGeom>
          </p:spPr>
        </p:pic>
        <p:pic>
          <p:nvPicPr>
            <p:cNvPr id="2066578721" name="object 10"/>
            <p:cNvPicPr/>
            <p:nvPr/>
          </p:nvPicPr>
          <p:blipFill>
            <a:blip r:embed="rId6"/>
            <a:stretch/>
          </p:blipFill>
          <p:spPr bwMode="auto">
            <a:xfrm>
              <a:off x="7530591" y="1314702"/>
              <a:ext cx="3994910" cy="3994911"/>
            </a:xfrm>
            <a:prstGeom prst="rect">
              <a:avLst/>
            </a:prstGeom>
          </p:spPr>
        </p:pic>
      </p:grpSp>
      <p:sp>
        <p:nvSpPr>
          <p:cNvPr id="639465936" name="object 11"/>
          <p:cNvSpPr txBox="1"/>
          <p:nvPr/>
        </p:nvSpPr>
        <p:spPr bwMode="auto">
          <a:xfrm>
            <a:off x="291240" y="5008259"/>
            <a:ext cx="4866995" cy="444129"/>
          </a:xfrm>
          <a:prstGeom prst="rect">
            <a:avLst/>
          </a:prstGeom>
        </p:spPr>
        <p:txBody>
          <a:bodyPr vert="horz" wrap="square" lIns="36000" tIns="58419" rIns="36000" bIns="36000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srgbClr val="008CFF"/>
              </a:solidFill>
              <a:latin typeface="Arial"/>
              <a:cs typeface="Arial"/>
            </a:endParaRPr>
          </a:p>
        </p:txBody>
      </p:sp>
      <p:sp>
        <p:nvSpPr>
          <p:cNvPr id="1524742093" name="object 12"/>
          <p:cNvSpPr txBox="1">
            <a:spLocks noGrp="1"/>
          </p:cNvSpPr>
          <p:nvPr>
            <p:ph type="title"/>
          </p:nvPr>
        </p:nvSpPr>
        <p:spPr bwMode="auto">
          <a:xfrm>
            <a:off x="285194" y="2183378"/>
            <a:ext cx="6421674" cy="2396018"/>
          </a:xfrm>
          <a:prstGeom prst="rect">
            <a:avLst/>
          </a:prstGeom>
        </p:spPr>
        <p:txBody>
          <a:bodyPr vert="horz" wrap="square" lIns="36000" tIns="12699" rIns="36000" bIns="36000" rtlCol="0">
            <a:spAutoFit/>
          </a:bodyPr>
          <a:lstStyle/>
          <a:p>
            <a:pPr marL="12699" algn="ctr">
              <a:lnSpc>
                <a:spcPct val="100000"/>
              </a:lnSpc>
              <a:spcBef>
                <a:spcPts val="99"/>
              </a:spcBef>
              <a:defRPr/>
            </a:pPr>
            <a:r>
              <a:rPr lang="ru-RU" sz="2200" b="1">
                <a:solidFill>
                  <a:srgbClr val="0066FF"/>
                </a:solidFill>
                <a:latin typeface="Arial"/>
                <a:cs typeface="Arial"/>
              </a:rPr>
              <a:t>Результаты совместной работы </a:t>
            </a:r>
            <a:br>
              <a:rPr lang="ru-RU" sz="2200" b="1">
                <a:solidFill>
                  <a:srgbClr val="0066FF"/>
                </a:solidFill>
                <a:latin typeface="Arial"/>
                <a:cs typeface="Arial"/>
              </a:rPr>
            </a:br>
            <a:r>
              <a:rPr lang="ru-RU" sz="2200" b="1">
                <a:solidFill>
                  <a:srgbClr val="0066FF"/>
                </a:solidFill>
                <a:latin typeface="Arial"/>
                <a:cs typeface="Arial"/>
              </a:rPr>
              <a:t>Управления Росреестра </a:t>
            </a:r>
            <a:br>
              <a:rPr lang="ru-RU" sz="2200" b="1">
                <a:solidFill>
                  <a:srgbClr val="0066FF"/>
                </a:solidFill>
                <a:latin typeface="Arial"/>
                <a:cs typeface="Arial"/>
              </a:rPr>
            </a:br>
            <a:r>
              <a:rPr lang="ru-RU" sz="2200" b="1">
                <a:solidFill>
                  <a:srgbClr val="0066FF"/>
                </a:solidFill>
                <a:latin typeface="Arial"/>
                <a:cs typeface="Arial"/>
              </a:rPr>
              <a:t>по Ивановской области</a:t>
            </a:r>
            <a:br>
              <a:rPr lang="ru-RU" sz="2200" b="1">
                <a:solidFill>
                  <a:srgbClr val="0066FF"/>
                </a:solidFill>
                <a:latin typeface="Arial"/>
                <a:cs typeface="Arial"/>
              </a:rPr>
            </a:br>
            <a:r>
              <a:rPr lang="ru-RU" sz="2200" b="1">
                <a:solidFill>
                  <a:srgbClr val="0066FF"/>
                </a:solidFill>
                <a:latin typeface="Arial"/>
                <a:cs typeface="Arial"/>
              </a:rPr>
              <a:t>и</a:t>
            </a:r>
            <a:br>
              <a:rPr lang="ru-RU" sz="2200" b="1">
                <a:solidFill>
                  <a:srgbClr val="0066FF"/>
                </a:solidFill>
                <a:latin typeface="Arial"/>
                <a:cs typeface="Arial"/>
              </a:rPr>
            </a:br>
            <a:r>
              <a:rPr lang="ru-RU" sz="2200" b="1">
                <a:solidFill>
                  <a:srgbClr val="0066FF"/>
                </a:solidFill>
                <a:latin typeface="Arial"/>
                <a:cs typeface="Arial"/>
              </a:rPr>
              <a:t>Департамента Управления имуществом Ивановской области</a:t>
            </a:r>
            <a:br>
              <a:rPr lang="ru-RU" sz="2200" b="1">
                <a:solidFill>
                  <a:srgbClr val="0066FF"/>
                </a:solidFill>
                <a:latin typeface="Arial"/>
                <a:cs typeface="Arial"/>
              </a:rPr>
            </a:br>
            <a:r>
              <a:rPr lang="ru-RU" sz="2200" b="1">
                <a:solidFill>
                  <a:srgbClr val="0066FF"/>
                </a:solidFill>
                <a:latin typeface="Arial"/>
                <a:cs typeface="Arial"/>
              </a:rPr>
              <a:t>за 2025 год</a:t>
            </a:r>
            <a:endParaRPr sz="2200"/>
          </a:p>
        </p:txBody>
      </p:sp>
      <p:sp>
        <p:nvSpPr>
          <p:cNvPr id="684800451" name="Номер слайда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38099" marR="0" lvl="0" indent="0" algn="l" defTabSz="91440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6C23D9-8E7B-86F8-D496-CA27DAA8A9F2}" type="slidenum">
              <a:rPr lang="ru-RU" sz="1800" b="0" i="0" u="none" strike="noStrike" cap="none" spc="0">
                <a:ln>
                  <a:noFill/>
                </a:ln>
                <a:solidFill>
                  <a:srgbClr val="008CFF"/>
                </a:solidFill>
                <a:latin typeface="Arial"/>
                <a:cs typeface="Arial"/>
              </a:rPr>
              <a:t/>
            </a:fld>
            <a:endParaRPr lang="ru-RU" sz="1800" b="0" i="0" u="none" strike="noStrike" cap="none" spc="0">
              <a:ln>
                <a:noFill/>
              </a:ln>
              <a:solidFill>
                <a:srgbClr val="008CFF"/>
              </a:solidFill>
              <a:latin typeface="Arial"/>
              <a:cs typeface="Arial"/>
            </a:endParaRPr>
          </a:p>
        </p:txBody>
      </p:sp>
      <p:pic>
        <p:nvPicPr>
          <p:cNvPr id="703490057" name="Graphic 3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8089205" y="1906010"/>
            <a:ext cx="2877680" cy="2868183"/>
          </a:xfrm>
          <a:prstGeom prst="rect">
            <a:avLst/>
          </a:prstGeom>
        </p:spPr>
      </p:pic>
      <p:sp>
        <p:nvSpPr>
          <p:cNvPr id="1111284090" name="TextBox 1082764559"/>
          <p:cNvSpPr txBox="1"/>
          <p:nvPr/>
        </p:nvSpPr>
        <p:spPr bwMode="auto">
          <a:xfrm flipH="0" flipV="0">
            <a:off x="152217" y="6446271"/>
            <a:ext cx="625677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4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rPr>
              <a:t>2026</a:t>
            </a:r>
            <a:endParaRPr sz="1400" b="0" i="0" u="none" strike="noStrike" cap="none" spc="0">
              <a:ln>
                <a:noFill/>
              </a:ln>
              <a:solidFill>
                <a:srgbClr val="008CFF"/>
              </a:solidFill>
              <a:latin typeface="Arial"/>
              <a:cs typeface="Arial"/>
            </a:endParaRPr>
          </a:p>
        </p:txBody>
      </p:sp>
      <p:sp>
        <p:nvSpPr>
          <p:cNvPr id="169107197" name="object 12"/>
          <p:cNvSpPr txBox="1">
            <a:spLocks noGrp="1"/>
          </p:cNvSpPr>
          <p:nvPr/>
        </p:nvSpPr>
        <p:spPr bwMode="auto">
          <a:xfrm>
            <a:off x="152217" y="5943598"/>
            <a:ext cx="6413994" cy="475778"/>
          </a:xfrm>
          <a:prstGeom prst="rect">
            <a:avLst/>
          </a:prstGeom>
        </p:spPr>
        <p:txBody>
          <a:bodyPr vert="horz" wrap="square" lIns="36000" tIns="12699" rIns="36000" bIns="36000" rtlCol="0" anchor="ctr">
            <a:spAutoFit/>
          </a:bodyPr>
          <a:lstStyle>
            <a:lvl1pPr algn="l" defTabSz="685747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9" algn="l">
              <a:lnSpc>
                <a:spcPct val="100000"/>
              </a:lnSpc>
              <a:spcBef>
                <a:spcPts val="98"/>
              </a:spcBef>
              <a:defRPr/>
            </a:pPr>
            <a:r>
              <a:rPr lang="ru-RU" sz="1400" b="1">
                <a:solidFill>
                  <a:schemeClr val="bg1"/>
                </a:solidFill>
                <a:latin typeface="Arial"/>
                <a:cs typeface="Arial"/>
              </a:rPr>
              <a:t>Руководитель Управления</a:t>
            </a:r>
            <a:br>
              <a:rPr lang="ru-RU" sz="14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400" b="1">
                <a:solidFill>
                  <a:schemeClr val="bg1"/>
                </a:solidFill>
                <a:latin typeface="Arial"/>
                <a:cs typeface="Arial"/>
              </a:rPr>
              <a:t>Ведерникова Наталья Викторовна </a:t>
            </a:r>
            <a:endParaRPr sz="1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5291834" name="object 1"/>
          <p:cNvSpPr/>
          <p:nvPr/>
        </p:nvSpPr>
        <p:spPr bwMode="auto">
          <a:xfrm>
            <a:off x="0" y="10797"/>
            <a:ext cx="12192000" cy="6858000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12026131" name="object 3"/>
          <p:cNvSpPr txBox="1"/>
          <p:nvPr/>
        </p:nvSpPr>
        <p:spPr bwMode="auto">
          <a:xfrm>
            <a:off x="461830" y="2645130"/>
            <a:ext cx="5412606" cy="527731"/>
          </a:xfrm>
          <a:prstGeom prst="rect">
            <a:avLst/>
          </a:prstGeom>
        </p:spPr>
        <p:txBody>
          <a:bodyPr vert="horz" wrap="square" lIns="36000" tIns="36000" rIns="36000" bIns="36000" rtlCol="0">
            <a:spAutoFit/>
          </a:bodyPr>
          <a:lstStyle/>
          <a:p>
            <a:pPr marL="0" marR="0">
              <a:lnSpc>
                <a:spcPts val="3854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700" spc="18">
                <a:solidFill>
                  <a:srgbClr val="FFFEFE"/>
                </a:solidFill>
                <a:latin typeface="TVQFUF+Arial-BoldMT"/>
                <a:cs typeface="TVQFUF+Arial-BoldMT"/>
              </a:rPr>
              <a:t>Спасибо</a:t>
            </a:r>
            <a:r>
              <a:rPr sz="3700" spc="107">
                <a:solidFill>
                  <a:srgbClr val="FFFEFE"/>
                </a:solidFill>
                <a:latin typeface="TVQFUF+Arial-BoldMT"/>
                <a:cs typeface="TVQFUF+Arial-BoldMT"/>
              </a:rPr>
              <a:t> </a:t>
            </a:r>
            <a:r>
              <a:rPr sz="3700" spc="-37">
                <a:solidFill>
                  <a:srgbClr val="FFFEFE"/>
                </a:solidFill>
                <a:latin typeface="TVQFUF+Arial-BoldMT"/>
                <a:cs typeface="TVQFUF+Arial-BoldMT"/>
              </a:rPr>
              <a:t>за</a:t>
            </a:r>
            <a:r>
              <a:rPr sz="3700" spc="167">
                <a:solidFill>
                  <a:srgbClr val="FFFEFE"/>
                </a:solidFill>
                <a:latin typeface="TVQFUF+Arial-BoldMT"/>
                <a:cs typeface="TVQFUF+Arial-BoldMT"/>
              </a:rPr>
              <a:t> </a:t>
            </a:r>
            <a:r>
              <a:rPr sz="3700" spc="13">
                <a:solidFill>
                  <a:srgbClr val="FFFEFE"/>
                </a:solidFill>
                <a:latin typeface="TVQFUF+Arial-BoldMT"/>
                <a:cs typeface="TVQFUF+Arial-BoldMT"/>
              </a:rPr>
              <a:t>внимание!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921106490" name=""/>
          <p:cNvGraphicFramePr>
            <a:graphicFrameLocks xmlns:a="http://schemas.openxmlformats.org/drawingml/2006/main"/>
          </p:cNvGraphicFramePr>
          <p:nvPr/>
        </p:nvGraphicFramePr>
        <p:xfrm>
          <a:off x="696600" y="3643920"/>
          <a:ext cx="4010760" cy="2153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96269041" name="Скругленный прямоугольник 108"/>
          <p:cNvSpPr/>
          <p:nvPr/>
        </p:nvSpPr>
        <p:spPr bwMode="auto">
          <a:xfrm>
            <a:off x="192240" y="3516480"/>
            <a:ext cx="5216038" cy="2812320"/>
          </a:xfrm>
          <a:prstGeom prst="roundRect">
            <a:avLst>
              <a:gd name="adj" fmla="val 1800"/>
            </a:avLst>
          </a:prstGeom>
          <a:noFill/>
          <a:ln>
            <a:solidFill>
              <a:srgbClr val="007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endParaRPr lang="ru-RU" sz="700" b="0" strike="noStrike" spc="0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49433994" name="PlaceHolder 1"/>
          <p:cNvSpPr>
            <a:spLocks noGrp="1"/>
          </p:cNvSpPr>
          <p:nvPr>
            <p:ph type="title"/>
          </p:nvPr>
        </p:nvSpPr>
        <p:spPr bwMode="auto">
          <a:xfrm flipH="0" flipV="0">
            <a:off x="879135" y="-20785"/>
            <a:ext cx="11173114" cy="83592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ctr">
            <a:noAutofit/>
          </a:bodyPr>
          <a:lstStyle/>
          <a:p>
            <a:pPr indent="0" algn="just" defTabSz="914400">
              <a:lnSpc>
                <a:spcPct val="90000"/>
              </a:lnSpc>
              <a:buNone/>
              <a:tabLst>
                <a:tab pos="0" algn="l"/>
              </a:tabLst>
              <a:defRPr/>
            </a:pPr>
            <a:r>
              <a:rPr sz="2000" b="1" i="0" u="none">
                <a:solidFill>
                  <a:schemeClr val="tx1"/>
                </a:solidFill>
                <a:latin typeface="Arimo"/>
                <a:ea typeface="Arimo"/>
                <a:cs typeface="Arimo"/>
              </a:rPr>
              <a:t>Исполнение поручения Президента РФ Пр-1424</a:t>
            </a:r>
            <a:r>
              <a:rPr lang="ru-RU" sz="2000" b="1" strike="noStrike" spc="0">
                <a:solidFill>
                  <a:schemeClr val="tx1"/>
                </a:solidFill>
                <a:latin typeface="Arimo"/>
                <a:ea typeface="Arimo"/>
                <a:cs typeface="Arimo"/>
              </a:rPr>
              <a:t>. Динамика внесения в ЕГРН границ</a:t>
            </a:r>
            <a:endParaRPr sz="2000" b="0" strike="noStrike" spc="0">
              <a:solidFill>
                <a:schemeClr val="tx1"/>
              </a:solidFill>
              <a:latin typeface="Arimo"/>
              <a:cs typeface="Arimo"/>
            </a:endParaRPr>
          </a:p>
        </p:txBody>
      </p:sp>
      <p:sp>
        <p:nvSpPr>
          <p:cNvPr id="875332027" name="TextBox 62"/>
          <p:cNvSpPr/>
          <p:nvPr/>
        </p:nvSpPr>
        <p:spPr bwMode="auto">
          <a:xfrm>
            <a:off x="1173184" y="5782680"/>
            <a:ext cx="490680" cy="25740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ru-RU" sz="1100" b="0" strike="noStrike" spc="0">
                <a:solidFill>
                  <a:srgbClr val="000000"/>
                </a:solidFill>
                <a:latin typeface=" Arial"/>
                <a:ea typeface="Arial"/>
              </a:rPr>
              <a:t>2023</a:t>
            </a:r>
            <a:endParaRPr lang="ru-RU" sz="11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053076" name="TextBox 64"/>
          <p:cNvSpPr/>
          <p:nvPr/>
        </p:nvSpPr>
        <p:spPr bwMode="auto">
          <a:xfrm>
            <a:off x="2503798" y="5784066"/>
            <a:ext cx="490680" cy="25740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ru-RU" sz="1100" b="0" strike="noStrike" spc="0">
                <a:solidFill>
                  <a:srgbClr val="000000"/>
                </a:solidFill>
                <a:latin typeface=" Arial"/>
                <a:ea typeface="Arial"/>
              </a:rPr>
              <a:t>2024</a:t>
            </a:r>
            <a:endParaRPr lang="ru-RU" sz="11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890824" name="Скругленный прямоугольник 68"/>
          <p:cNvSpPr/>
          <p:nvPr/>
        </p:nvSpPr>
        <p:spPr bwMode="auto">
          <a:xfrm>
            <a:off x="954000" y="3282840"/>
            <a:ext cx="3520440" cy="47412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endParaRPr lang="ru-RU" sz="1250" b="0" strike="noStrike" spc="0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154454309" name="Прямоугольник 29"/>
          <p:cNvSpPr/>
          <p:nvPr/>
        </p:nvSpPr>
        <p:spPr bwMode="auto">
          <a:xfrm>
            <a:off x="1233360" y="3340080"/>
            <a:ext cx="3822120" cy="327240"/>
          </a:xfrm>
          <a:prstGeom prst="roundRect">
            <a:avLst>
              <a:gd name="adj" fmla="val 16667"/>
            </a:avLst>
          </a:prstGeom>
          <a:noFill/>
          <a:ln w="2857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ru-RU" sz="1350" b="1" strike="noStrike" spc="0">
                <a:solidFill>
                  <a:srgbClr val="FFFFFF"/>
                </a:solidFill>
                <a:latin typeface="Arial"/>
                <a:ea typeface="Arial"/>
              </a:rPr>
              <a:t>Границы населенных пунктов</a:t>
            </a:r>
            <a:endParaRPr lang="ru-RU" sz="135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1462799" name="object 20"/>
          <p:cNvPicPr/>
          <p:nvPr/>
        </p:nvPicPr>
        <p:blipFill>
          <a:blip r:embed="rId3"/>
          <a:stretch/>
        </p:blipFill>
        <p:spPr bwMode="auto">
          <a:xfrm>
            <a:off x="21570840" y="1885680"/>
            <a:ext cx="751320" cy="752040"/>
          </a:xfrm>
          <a:prstGeom prst="rect">
            <a:avLst/>
          </a:prstGeom>
          <a:ln w="9525">
            <a:noFill/>
          </a:ln>
        </p:spPr>
      </p:pic>
      <p:sp>
        <p:nvSpPr>
          <p:cNvPr id="1506481192" name="TextBox 62"/>
          <p:cNvSpPr/>
          <p:nvPr/>
        </p:nvSpPr>
        <p:spPr bwMode="auto">
          <a:xfrm>
            <a:off x="1206540" y="5339931"/>
            <a:ext cx="543960" cy="30312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64%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1082466" name="TextBox 62"/>
          <p:cNvSpPr/>
          <p:nvPr/>
        </p:nvSpPr>
        <p:spPr bwMode="auto">
          <a:xfrm>
            <a:off x="2475000" y="5354640"/>
            <a:ext cx="639720" cy="30312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91%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9737825" name="TextBox 62"/>
          <p:cNvSpPr/>
          <p:nvPr/>
        </p:nvSpPr>
        <p:spPr bwMode="auto">
          <a:xfrm>
            <a:off x="3703793" y="5339332"/>
            <a:ext cx="703251" cy="303718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96%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0318043" name="TextBox 62"/>
          <p:cNvSpPr/>
          <p:nvPr/>
        </p:nvSpPr>
        <p:spPr bwMode="auto">
          <a:xfrm>
            <a:off x="3735918" y="4954432"/>
            <a:ext cx="639000" cy="303718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2924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8894458" name="TextBox 64"/>
          <p:cNvSpPr/>
          <p:nvPr/>
        </p:nvSpPr>
        <p:spPr bwMode="auto">
          <a:xfrm>
            <a:off x="3409812" y="5768037"/>
            <a:ext cx="1237678" cy="242758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 Arial"/>
                <a:ea typeface="Arial"/>
              </a:rPr>
              <a:t> 01.01.2026 </a:t>
            </a:r>
            <a:endParaRPr lang="ru-RU" sz="10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084859" name="Прямоугольник 45"/>
          <p:cNvSpPr/>
          <p:nvPr/>
        </p:nvSpPr>
        <p:spPr bwMode="auto">
          <a:xfrm>
            <a:off x="20903760" y="7395480"/>
            <a:ext cx="1044360" cy="39456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2000" b="1" strike="noStrike" spc="0">
                <a:solidFill>
                  <a:srgbClr val="FFFFFF"/>
                </a:solidFill>
                <a:latin typeface="Arial"/>
                <a:ea typeface="Arial"/>
              </a:rPr>
              <a:t>+8%</a:t>
            </a:r>
            <a:endParaRPr lang="ru-RU" sz="2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9718171" name="Graphic 107"/>
          <p:cNvPicPr/>
          <p:nvPr/>
        </p:nvPicPr>
        <p:blipFill>
          <a:blip r:embed="rId4"/>
          <a:stretch/>
        </p:blipFill>
        <p:spPr bwMode="auto">
          <a:xfrm>
            <a:off x="315000" y="3936240"/>
            <a:ext cx="756720" cy="696240"/>
          </a:xfrm>
          <a:prstGeom prst="rect">
            <a:avLst/>
          </a:prstGeom>
          <a:ln w="9525">
            <a:noFill/>
          </a:ln>
        </p:spPr>
      </p:pic>
      <p:pic>
        <p:nvPicPr>
          <p:cNvPr id="1882533330" name="object 20"/>
          <p:cNvPicPr/>
          <p:nvPr/>
        </p:nvPicPr>
        <p:blipFill>
          <a:blip r:embed="rId3"/>
          <a:stretch/>
        </p:blipFill>
        <p:spPr bwMode="auto">
          <a:xfrm>
            <a:off x="4857120" y="3294000"/>
            <a:ext cx="751320" cy="752040"/>
          </a:xfrm>
          <a:prstGeom prst="rect">
            <a:avLst/>
          </a:prstGeom>
          <a:ln w="9525">
            <a:noFill/>
          </a:ln>
        </p:spPr>
      </p:pic>
      <p:sp>
        <p:nvSpPr>
          <p:cNvPr id="749145449" name="TextBox 155787500"/>
          <p:cNvSpPr/>
          <p:nvPr/>
        </p:nvSpPr>
        <p:spPr bwMode="auto">
          <a:xfrm>
            <a:off x="4794118" y="3377517"/>
            <a:ext cx="879120" cy="57803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90000" tIns="45000" rIns="90000" bIns="45000" numCol="1" spcCol="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2200" b="1" strike="noStrike" spc="0">
                <a:solidFill>
                  <a:schemeClr val="lt1"/>
                </a:solidFill>
                <a:latin typeface="Arial"/>
                <a:ea typeface="DejaVu Sans"/>
              </a:rPr>
              <a:t>3048 </a:t>
            </a:r>
            <a:r>
              <a:rPr lang="ru-RU" sz="1000" b="1" strike="noStrike" spc="0">
                <a:solidFill>
                  <a:schemeClr val="lt1"/>
                </a:solidFill>
                <a:latin typeface="Arial"/>
                <a:ea typeface="DejaVu Sans"/>
              </a:rPr>
              <a:t>границ</a:t>
            </a:r>
            <a:endParaRPr lang="ru-RU" sz="10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2770827" name="TextBox 62"/>
          <p:cNvSpPr/>
          <p:nvPr/>
        </p:nvSpPr>
        <p:spPr bwMode="auto">
          <a:xfrm>
            <a:off x="1182780" y="4985875"/>
            <a:ext cx="591480" cy="30312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1974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112734" name="TextBox 62"/>
          <p:cNvSpPr/>
          <p:nvPr/>
        </p:nvSpPr>
        <p:spPr bwMode="auto">
          <a:xfrm>
            <a:off x="2475000" y="4937967"/>
            <a:ext cx="595080" cy="30312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2770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107715426" name=""/>
          <p:cNvGraphicFramePr>
            <a:graphicFrameLocks xmlns:a="http://schemas.openxmlformats.org/drawingml/2006/main"/>
          </p:cNvGraphicFramePr>
          <p:nvPr/>
        </p:nvGraphicFramePr>
        <p:xfrm>
          <a:off x="1378226" y="1079733"/>
          <a:ext cx="3423240" cy="183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36914265" name="Скругленный прямоугольник 77"/>
          <p:cNvSpPr/>
          <p:nvPr/>
        </p:nvSpPr>
        <p:spPr bwMode="auto">
          <a:xfrm>
            <a:off x="327746" y="1058133"/>
            <a:ext cx="5165279" cy="2089440"/>
          </a:xfrm>
          <a:prstGeom prst="roundRect">
            <a:avLst>
              <a:gd name="adj" fmla="val 1800"/>
            </a:avLst>
          </a:prstGeom>
          <a:noFill/>
          <a:ln>
            <a:solidFill>
              <a:srgbClr val="007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endParaRPr lang="ru-RU" sz="700" b="0" strike="noStrike" spc="0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250245891" name="Скругленный прямоугольник 60"/>
          <p:cNvSpPr/>
          <p:nvPr/>
        </p:nvSpPr>
        <p:spPr bwMode="auto">
          <a:xfrm>
            <a:off x="1126946" y="824493"/>
            <a:ext cx="3590280" cy="47268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endParaRPr lang="ru-RU" sz="1250" b="0" strike="noStrike" spc="0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811869123" name="Прямоугольник 29"/>
          <p:cNvSpPr/>
          <p:nvPr/>
        </p:nvSpPr>
        <p:spPr bwMode="auto">
          <a:xfrm>
            <a:off x="1126586" y="864451"/>
            <a:ext cx="3821040" cy="328094"/>
          </a:xfrm>
          <a:prstGeom prst="roundRect">
            <a:avLst>
              <a:gd name="adj" fmla="val 16667"/>
            </a:avLst>
          </a:prstGeom>
          <a:noFill/>
          <a:ln w="2857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ru-RU" sz="1350" b="1" strike="noStrike" spc="0">
                <a:solidFill>
                  <a:srgbClr val="FFFFFF"/>
                </a:solidFill>
                <a:latin typeface="Arial"/>
                <a:ea typeface="Arial"/>
              </a:rPr>
              <a:t>Границы муниципальных образований</a:t>
            </a:r>
            <a:endParaRPr lang="ru-RU" sz="135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0650486" name="TextBox 62"/>
          <p:cNvSpPr/>
          <p:nvPr/>
        </p:nvSpPr>
        <p:spPr bwMode="auto">
          <a:xfrm>
            <a:off x="1774259" y="2891253"/>
            <a:ext cx="491492" cy="257999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ru-RU" sz="1100" b="0" strike="noStrike" spc="0">
                <a:solidFill>
                  <a:srgbClr val="000000"/>
                </a:solidFill>
                <a:latin typeface=" Arial"/>
                <a:ea typeface="Arial"/>
              </a:rPr>
              <a:t>2023</a:t>
            </a:r>
            <a:endParaRPr lang="ru-RU" sz="11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4258515" name="TextBox 62"/>
          <p:cNvSpPr/>
          <p:nvPr/>
        </p:nvSpPr>
        <p:spPr bwMode="auto">
          <a:xfrm>
            <a:off x="2824250" y="2897130"/>
            <a:ext cx="491492" cy="257999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ru-RU" sz="1100" b="0" strike="noStrike" spc="0">
                <a:solidFill>
                  <a:srgbClr val="000000"/>
                </a:solidFill>
                <a:latin typeface=" Arial"/>
                <a:ea typeface="Arial"/>
              </a:rPr>
              <a:t>2024 </a:t>
            </a:r>
            <a:endParaRPr lang="ru-RU" sz="11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6257045" name="TextBox 64"/>
          <p:cNvSpPr/>
          <p:nvPr/>
        </p:nvSpPr>
        <p:spPr bwMode="auto">
          <a:xfrm>
            <a:off x="3683343" y="2752411"/>
            <a:ext cx="1073520" cy="395159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 Arial"/>
                <a:ea typeface="Arial"/>
              </a:rPr>
              <a:t> </a:t>
            </a:r>
            <a:endParaRPr lang="ru-RU" sz="1000" b="0" strike="noStrike" spc="0">
              <a:solidFill>
                <a:srgbClr val="000000"/>
              </a:solidFill>
              <a:latin typeface=" Arial"/>
              <a:ea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 Arial"/>
                <a:ea typeface="Arial"/>
              </a:rPr>
              <a:t>01.01.2026 </a:t>
            </a:r>
            <a:endParaRPr lang="ru-RU" sz="10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6417553" name="TextBox 62"/>
          <p:cNvSpPr/>
          <p:nvPr/>
        </p:nvSpPr>
        <p:spPr bwMode="auto">
          <a:xfrm>
            <a:off x="1721338" y="2479951"/>
            <a:ext cx="541800" cy="303719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15%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9396039" name="TextBox 62"/>
          <p:cNvSpPr/>
          <p:nvPr/>
        </p:nvSpPr>
        <p:spPr bwMode="auto">
          <a:xfrm>
            <a:off x="2829384" y="2519733"/>
            <a:ext cx="543240" cy="303719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20%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214474" name="TextBox 62"/>
          <p:cNvSpPr/>
          <p:nvPr/>
        </p:nvSpPr>
        <p:spPr bwMode="auto">
          <a:xfrm>
            <a:off x="3877204" y="2449293"/>
            <a:ext cx="688680" cy="303719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100%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7305760" name="Graphic 53"/>
          <p:cNvPicPr/>
          <p:nvPr/>
        </p:nvPicPr>
        <p:blipFill>
          <a:blip r:embed="rId6"/>
          <a:stretch/>
        </p:blipFill>
        <p:spPr bwMode="auto">
          <a:xfrm>
            <a:off x="455905" y="1389331"/>
            <a:ext cx="604440" cy="605877"/>
          </a:xfrm>
          <a:prstGeom prst="rect">
            <a:avLst/>
          </a:prstGeom>
          <a:ln w="9525">
            <a:noFill/>
          </a:ln>
        </p:spPr>
      </p:pic>
      <p:pic>
        <p:nvPicPr>
          <p:cNvPr id="946398892" name="object 20"/>
          <p:cNvPicPr/>
          <p:nvPr/>
        </p:nvPicPr>
        <p:blipFill>
          <a:blip r:embed="rId3"/>
          <a:stretch/>
        </p:blipFill>
        <p:spPr bwMode="auto">
          <a:xfrm>
            <a:off x="5073626" y="815133"/>
            <a:ext cx="751320" cy="752040"/>
          </a:xfrm>
          <a:prstGeom prst="rect">
            <a:avLst/>
          </a:prstGeom>
          <a:ln w="9525">
            <a:noFill/>
          </a:ln>
        </p:spPr>
      </p:pic>
      <p:sp>
        <p:nvSpPr>
          <p:cNvPr id="1758231945" name="TextBox 1160127103"/>
          <p:cNvSpPr/>
          <p:nvPr/>
        </p:nvSpPr>
        <p:spPr bwMode="auto">
          <a:xfrm>
            <a:off x="5073626" y="901893"/>
            <a:ext cx="75564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90000" tIns="45000" rIns="90000" bIns="45000" numCol="1" spcCol="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2600" b="1" strike="noStrike" spc="0">
                <a:solidFill>
                  <a:schemeClr val="lt1"/>
                </a:solidFill>
                <a:latin typeface="Arial"/>
                <a:ea typeface="DejaVu Sans"/>
              </a:rPr>
              <a:t>118 </a:t>
            </a:r>
            <a:r>
              <a:rPr lang="ru-RU" sz="1000" b="1" strike="noStrike" spc="0">
                <a:solidFill>
                  <a:schemeClr val="lt1"/>
                </a:solidFill>
                <a:latin typeface="Arial"/>
                <a:ea typeface="DejaVu Sans"/>
              </a:rPr>
              <a:t>границ</a:t>
            </a:r>
            <a:endParaRPr lang="ru-RU" sz="10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629539" name="TextBox 62"/>
          <p:cNvSpPr/>
          <p:nvPr/>
        </p:nvSpPr>
        <p:spPr bwMode="auto">
          <a:xfrm>
            <a:off x="1721338" y="2205273"/>
            <a:ext cx="543960" cy="303719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21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1282401" name="TextBox 62"/>
          <p:cNvSpPr/>
          <p:nvPr/>
        </p:nvSpPr>
        <p:spPr bwMode="auto">
          <a:xfrm>
            <a:off x="2826865" y="2159587"/>
            <a:ext cx="545760" cy="303719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29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4165894" name="TextBox 62"/>
          <p:cNvSpPr/>
          <p:nvPr/>
        </p:nvSpPr>
        <p:spPr bwMode="auto">
          <a:xfrm>
            <a:off x="3874324" y="2158293"/>
            <a:ext cx="691560" cy="303719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118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75494690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5824946" y="568942"/>
            <a:ext cx="5750179" cy="3788729"/>
          </a:xfrm>
          <a:prstGeom prst="rect">
            <a:avLst/>
          </a:prstGeom>
        </p:spPr>
      </p:pic>
      <p:sp>
        <p:nvSpPr>
          <p:cNvPr id="664889414" name="Прямоугольник 29"/>
          <p:cNvSpPr/>
          <p:nvPr/>
        </p:nvSpPr>
        <p:spPr bwMode="auto">
          <a:xfrm flipH="0" flipV="0">
            <a:off x="5909235" y="901893"/>
            <a:ext cx="4204953" cy="404093"/>
          </a:xfrm>
          <a:prstGeom prst="roundRect">
            <a:avLst>
              <a:gd name="adj" fmla="val 16667"/>
            </a:avLst>
          </a:prstGeom>
          <a:noFill/>
          <a:ln w="2857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ru-RU" sz="1800" b="1" strike="noStrike" spc="0">
                <a:solidFill>
                  <a:schemeClr val="tx1"/>
                </a:solidFill>
                <a:latin typeface="Arial"/>
                <a:ea typeface="Arial"/>
              </a:rPr>
              <a:t>Ивановская область</a:t>
            </a:r>
            <a:r>
              <a:rPr lang="ru-RU" sz="1800" b="1" strike="noStrike" spc="0">
                <a:solidFill>
                  <a:srgbClr val="FFFFFF"/>
                </a:solidFill>
                <a:latin typeface="Arial"/>
                <a:ea typeface="Arial"/>
              </a:rPr>
              <a:t>м</a:t>
            </a:r>
            <a:endParaRPr sz="18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980464" name=""/>
          <p:cNvSpPr txBox="1"/>
          <p:nvPr/>
        </p:nvSpPr>
        <p:spPr bwMode="auto">
          <a:xfrm flipH="0" flipV="0">
            <a:off x="6347917" y="4439991"/>
            <a:ext cx="5747132" cy="1798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61850" indent="-261850" algn="l">
              <a:buFont typeface="Wingdings"/>
              <a:buChar char="ü"/>
              <a:defRPr/>
            </a:pPr>
            <a:r>
              <a:rPr sz="1400" b="1"/>
              <a:t>Юрьевецкий район</a:t>
            </a:r>
            <a:r>
              <a:rPr sz="1400"/>
              <a:t> - 48, проводятся работы по подготовке документов для внесения в ЕГРН;</a:t>
            </a:r>
            <a:endParaRPr sz="1400"/>
          </a:p>
          <a:p>
            <a:pPr marL="261850" indent="-261850" algn="l">
              <a:buFont typeface="Wingdings"/>
              <a:buChar char="ü"/>
              <a:defRPr/>
            </a:pPr>
            <a:r>
              <a:rPr sz="1400" b="1"/>
              <a:t>Плесское городское поселение</a:t>
            </a:r>
            <a:r>
              <a:rPr sz="1400"/>
              <a:t> - 24, не принято решение об утверждении генерального плана;</a:t>
            </a:r>
            <a:endParaRPr sz="1400"/>
          </a:p>
          <a:p>
            <a:pPr marL="261850" indent="-261850" algn="l">
              <a:buFont typeface="Wingdings"/>
              <a:buChar char="ü"/>
              <a:defRPr/>
            </a:pPr>
            <a:r>
              <a:rPr sz="1400" b="1"/>
              <a:t>Фурмановский район</a:t>
            </a:r>
            <a:r>
              <a:rPr sz="1400"/>
              <a:t> - 23, заключены контракты, планируется внесение в 4 квартале;</a:t>
            </a:r>
            <a:endParaRPr sz="1400"/>
          </a:p>
          <a:p>
            <a:pPr marL="261850" indent="-261850" algn="l">
              <a:buFont typeface="Wingdings"/>
              <a:buChar char="ü"/>
              <a:defRPr/>
            </a:pPr>
            <a:r>
              <a:rPr sz="1400" b="1"/>
              <a:t>Южский район</a:t>
            </a:r>
            <a:r>
              <a:rPr sz="1400"/>
              <a:t> - 19, находятся на согласовании в Минкультуры.</a:t>
            </a:r>
            <a:endParaRPr sz="1400"/>
          </a:p>
        </p:txBody>
      </p:sp>
      <p:sp>
        <p:nvSpPr>
          <p:cNvPr id="801306630" name=""/>
          <p:cNvSpPr/>
          <p:nvPr/>
        </p:nvSpPr>
        <p:spPr bwMode="auto">
          <a:xfrm flipH="0" flipV="0">
            <a:off x="5451446" y="5131668"/>
            <a:ext cx="896470" cy="511381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2874873" name="Номер слайда 2"/>
          <p:cNvSpPr>
            <a:spLocks noGrp="1"/>
          </p:cNvSpPr>
          <p:nvPr>
            <p:ph type="sldNum" sz="quarter" idx="10"/>
          </p:nvPr>
        </p:nvSpPr>
        <p:spPr bwMode="auto">
          <a:xfrm>
            <a:off x="11692412" y="6384910"/>
            <a:ext cx="359838" cy="318942"/>
          </a:xfrm>
        </p:spPr>
        <p:txBody>
          <a:bodyPr/>
          <a:lstStyle/>
          <a:p>
            <a:pPr marL="0" marR="0" lvl="0" indent="0" algn="r" defTabSz="465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>
                <a:solidFill>
                  <a:schemeClr val="tx2"/>
                </a:solidFill>
              </a:rPr>
              <a:t>1</a:t>
            </a:r>
            <a:endParaRPr sz="1400" b="1" i="0" u="none" strike="noStrike" cap="none" spc="0">
              <a:ln>
                <a:noFill/>
              </a:ln>
              <a:solidFill>
                <a:schemeClr val="tx2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869940321" name=""/>
          <p:cNvGraphicFramePr>
            <a:graphicFrameLocks xmlns:a="http://schemas.openxmlformats.org/drawingml/2006/main"/>
          </p:cNvGraphicFramePr>
          <p:nvPr/>
        </p:nvGraphicFramePr>
        <p:xfrm>
          <a:off x="816837" y="3773578"/>
          <a:ext cx="3886920" cy="204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16564019" name=""/>
          <p:cNvGraphicFramePr>
            <a:graphicFrameLocks xmlns:a="http://schemas.openxmlformats.org/drawingml/2006/main"/>
          </p:cNvGraphicFramePr>
          <p:nvPr/>
        </p:nvGraphicFramePr>
        <p:xfrm>
          <a:off x="961920" y="1197720"/>
          <a:ext cx="3750120" cy="17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57244279" name="Скругленный прямоугольник 74"/>
          <p:cNvSpPr/>
          <p:nvPr/>
        </p:nvSpPr>
        <p:spPr bwMode="auto">
          <a:xfrm>
            <a:off x="141120" y="1114560"/>
            <a:ext cx="5216037" cy="2090160"/>
          </a:xfrm>
          <a:prstGeom prst="roundRect">
            <a:avLst>
              <a:gd name="adj" fmla="val 1800"/>
            </a:avLst>
          </a:prstGeom>
          <a:noFill/>
          <a:ln>
            <a:solidFill>
              <a:srgbClr val="007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endParaRPr lang="ru-RU" sz="700" b="0" strike="noStrike" spc="0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320182574" name="Скругленный прямоугольник 48"/>
          <p:cNvSpPr/>
          <p:nvPr/>
        </p:nvSpPr>
        <p:spPr bwMode="auto">
          <a:xfrm>
            <a:off x="949320" y="898560"/>
            <a:ext cx="3519000" cy="47412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endParaRPr lang="ru-RU" sz="1250" b="0" strike="noStrike" spc="0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289016407" name="Скругленный прямоугольник 116"/>
          <p:cNvSpPr/>
          <p:nvPr/>
        </p:nvSpPr>
        <p:spPr bwMode="auto">
          <a:xfrm>
            <a:off x="94317" y="3570898"/>
            <a:ext cx="5216037" cy="2807638"/>
          </a:xfrm>
          <a:prstGeom prst="roundRect">
            <a:avLst>
              <a:gd name="adj" fmla="val 1800"/>
            </a:avLst>
          </a:prstGeom>
          <a:noFill/>
          <a:ln>
            <a:solidFill>
              <a:srgbClr val="007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endParaRPr lang="ru-RU" sz="700" b="0" strike="noStrike" spc="0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573331024" name="PlaceHolder 1"/>
          <p:cNvSpPr>
            <a:spLocks noGrp="1"/>
          </p:cNvSpPr>
          <p:nvPr>
            <p:ph type="title"/>
          </p:nvPr>
        </p:nvSpPr>
        <p:spPr bwMode="auto">
          <a:xfrm>
            <a:off x="919440" y="-48382"/>
            <a:ext cx="10532520" cy="83592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ctr">
            <a:noAutofit/>
          </a:bodyPr>
          <a:lstStyle/>
          <a:p>
            <a:pPr indent="0" algn="just" defTabSz="914400">
              <a:lnSpc>
                <a:spcPct val="90000"/>
              </a:lnSpc>
              <a:buNone/>
              <a:tabLst>
                <a:tab pos="0" algn="l"/>
              </a:tabLst>
              <a:defRPr/>
            </a:pPr>
            <a:r>
              <a:rPr lang="ru-RU" sz="2400" b="1" strike="noStrike" spc="-19">
                <a:solidFill>
                  <a:srgbClr val="007AFF"/>
                </a:solidFill>
                <a:latin typeface="Arial (Заголовки)"/>
                <a:ea typeface="Arial"/>
              </a:rPr>
              <a:t>П</a:t>
            </a:r>
            <a:r>
              <a:rPr lang="ru-RU" sz="2400" b="1" strike="noStrike" spc="0">
                <a:solidFill>
                  <a:srgbClr val="007AFF"/>
                </a:solidFill>
                <a:latin typeface="Arial (Заголовки)"/>
                <a:ea typeface="Times New Roman"/>
              </a:rPr>
              <a:t>олный и точный реестр. Динамика внесения в ЕГРН границ</a:t>
            </a:r>
            <a:endParaRPr lang="ru-RU" sz="2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7290823" name="Прямоугольник 58"/>
          <p:cNvSpPr/>
          <p:nvPr/>
        </p:nvSpPr>
        <p:spPr bwMode="auto">
          <a:xfrm>
            <a:off x="4298037" y="3773578"/>
            <a:ext cx="1040760" cy="42480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2200" b="1" strike="noStrike" spc="0">
                <a:solidFill>
                  <a:srgbClr val="FFFFFF"/>
                </a:solidFill>
                <a:latin typeface="Arial"/>
                <a:ea typeface="Arial"/>
              </a:rPr>
              <a:t>+%</a:t>
            </a:r>
            <a:endParaRPr lang="ru-RU" sz="22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5169669" name="Graphic 11"/>
          <p:cNvPicPr/>
          <p:nvPr/>
        </p:nvPicPr>
        <p:blipFill>
          <a:blip r:embed="rId4"/>
          <a:stretch/>
        </p:blipFill>
        <p:spPr bwMode="auto">
          <a:xfrm>
            <a:off x="338756" y="3985978"/>
            <a:ext cx="666000" cy="586800"/>
          </a:xfrm>
          <a:prstGeom prst="rect">
            <a:avLst/>
          </a:prstGeom>
          <a:ln w="9525">
            <a:noFill/>
          </a:ln>
        </p:spPr>
      </p:pic>
      <p:pic>
        <p:nvPicPr>
          <p:cNvPr id="422154409" name="Graphic 53"/>
          <p:cNvPicPr/>
          <p:nvPr/>
        </p:nvPicPr>
        <p:blipFill>
          <a:blip r:embed="rId5"/>
          <a:stretch/>
        </p:blipFill>
        <p:spPr bwMode="auto">
          <a:xfrm>
            <a:off x="315000" y="1445757"/>
            <a:ext cx="604440" cy="605877"/>
          </a:xfrm>
          <a:prstGeom prst="rect">
            <a:avLst/>
          </a:prstGeom>
          <a:ln w="9525">
            <a:noFill/>
          </a:ln>
        </p:spPr>
      </p:pic>
      <p:sp>
        <p:nvSpPr>
          <p:cNvPr id="1639188537" name="Прямоугольник 29"/>
          <p:cNvSpPr/>
          <p:nvPr/>
        </p:nvSpPr>
        <p:spPr bwMode="auto">
          <a:xfrm>
            <a:off x="970560" y="950400"/>
            <a:ext cx="3504240" cy="555120"/>
          </a:xfrm>
          <a:prstGeom prst="roundRect">
            <a:avLst>
              <a:gd name="adj" fmla="val 16667"/>
            </a:avLst>
          </a:prstGeom>
          <a:noFill/>
          <a:ln w="2857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350" b="1" strike="noStrike" spc="0">
                <a:solidFill>
                  <a:srgbClr val="FFFFFF"/>
                </a:solidFill>
                <a:latin typeface="Arial"/>
                <a:ea typeface="Arial"/>
              </a:rPr>
              <a:t>Границы между субъектами РФ                                                        </a:t>
            </a:r>
            <a:endParaRPr lang="ru-RU" sz="135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8362634" name="Скругленный прямоугольник 70"/>
          <p:cNvSpPr/>
          <p:nvPr/>
        </p:nvSpPr>
        <p:spPr bwMode="auto">
          <a:xfrm>
            <a:off x="712797" y="3406378"/>
            <a:ext cx="3615840" cy="47268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endParaRPr lang="ru-RU" sz="1250" b="0" strike="noStrike" spc="0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22705374" name="Прямоугольник 29"/>
          <p:cNvSpPr/>
          <p:nvPr/>
        </p:nvSpPr>
        <p:spPr bwMode="auto">
          <a:xfrm>
            <a:off x="942117" y="3389818"/>
            <a:ext cx="3822120" cy="327240"/>
          </a:xfrm>
          <a:prstGeom prst="roundRect">
            <a:avLst>
              <a:gd name="adj" fmla="val 16667"/>
            </a:avLst>
          </a:prstGeom>
          <a:noFill/>
          <a:ln w="2857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ru-RU" sz="1350" b="1" strike="noStrike" spc="0">
                <a:solidFill>
                  <a:srgbClr val="FFFFFF"/>
                </a:solidFill>
                <a:latin typeface="Arial"/>
                <a:ea typeface="Arial"/>
              </a:rPr>
              <a:t>Границы территориальных зон</a:t>
            </a:r>
            <a:endParaRPr lang="ru-RU" sz="135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7280184" name="TextBox 62"/>
          <p:cNvSpPr/>
          <p:nvPr/>
        </p:nvSpPr>
        <p:spPr bwMode="auto">
          <a:xfrm>
            <a:off x="1418526" y="2839496"/>
            <a:ext cx="490680" cy="25740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ru-RU" sz="1100" b="0" strike="noStrike" spc="0">
                <a:solidFill>
                  <a:srgbClr val="000000"/>
                </a:solidFill>
                <a:latin typeface=" Arial"/>
                <a:ea typeface="Arial"/>
              </a:rPr>
              <a:t>2023</a:t>
            </a:r>
            <a:endParaRPr lang="ru-RU" sz="11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234535" name="TextBox 62"/>
          <p:cNvSpPr/>
          <p:nvPr/>
        </p:nvSpPr>
        <p:spPr bwMode="auto">
          <a:xfrm>
            <a:off x="2554917" y="2853000"/>
            <a:ext cx="490680" cy="25740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ru-RU" sz="1100" b="0" strike="noStrike" spc="0">
                <a:solidFill>
                  <a:srgbClr val="000000"/>
                </a:solidFill>
                <a:latin typeface=" Arial"/>
                <a:ea typeface="Arial"/>
              </a:rPr>
              <a:t>2024</a:t>
            </a:r>
            <a:endParaRPr lang="ru-RU" sz="11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3798655" name="TextBox 64"/>
          <p:cNvSpPr/>
          <p:nvPr/>
        </p:nvSpPr>
        <p:spPr bwMode="auto">
          <a:xfrm>
            <a:off x="3353783" y="2839496"/>
            <a:ext cx="1237677" cy="242757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 Arial"/>
                <a:ea typeface="Arial"/>
              </a:rPr>
              <a:t> 01.01.2026 </a:t>
            </a:r>
            <a:endParaRPr lang="ru-RU" sz="10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5065844" name="TextBox 62"/>
          <p:cNvSpPr/>
          <p:nvPr/>
        </p:nvSpPr>
        <p:spPr bwMode="auto">
          <a:xfrm>
            <a:off x="1356783" y="2186578"/>
            <a:ext cx="614160" cy="63828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2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endParaRPr lang="ru-RU" sz="800" b="0" strike="noStrike" spc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50%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4988416" name="TextBox 62"/>
          <p:cNvSpPr/>
          <p:nvPr/>
        </p:nvSpPr>
        <p:spPr bwMode="auto">
          <a:xfrm>
            <a:off x="3735918" y="1985104"/>
            <a:ext cx="585465" cy="73044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3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endParaRPr lang="ru-RU" sz="1400" b="0" strike="noStrike" spc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75 %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2122623" name="object 20"/>
          <p:cNvPicPr/>
          <p:nvPr/>
        </p:nvPicPr>
        <p:blipFill>
          <a:blip r:embed="rId6"/>
          <a:stretch/>
        </p:blipFill>
        <p:spPr bwMode="auto">
          <a:xfrm>
            <a:off x="21570840" y="1885680"/>
            <a:ext cx="751320" cy="752040"/>
          </a:xfrm>
          <a:prstGeom prst="rect">
            <a:avLst/>
          </a:prstGeom>
          <a:ln w="9525">
            <a:noFill/>
          </a:ln>
        </p:spPr>
      </p:pic>
      <p:sp>
        <p:nvSpPr>
          <p:cNvPr id="816062619" name="Прямоугольник 45"/>
          <p:cNvSpPr/>
          <p:nvPr/>
        </p:nvSpPr>
        <p:spPr bwMode="auto">
          <a:xfrm>
            <a:off x="20903760" y="7395480"/>
            <a:ext cx="1044360" cy="39456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2000" b="1" strike="noStrike" spc="0">
                <a:solidFill>
                  <a:srgbClr val="FFFFFF"/>
                </a:solidFill>
                <a:latin typeface="Arial"/>
                <a:ea typeface="Arial"/>
              </a:rPr>
              <a:t>+8%</a:t>
            </a:r>
            <a:endParaRPr lang="ru-RU" sz="20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5309682" name="TextBox 62"/>
          <p:cNvSpPr/>
          <p:nvPr/>
        </p:nvSpPr>
        <p:spPr bwMode="auto">
          <a:xfrm>
            <a:off x="1261830" y="5803134"/>
            <a:ext cx="582480" cy="25740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ru-RU" sz="1100" b="0" strike="noStrike" spc="0">
                <a:solidFill>
                  <a:srgbClr val="000000"/>
                </a:solidFill>
                <a:latin typeface=" Arial"/>
                <a:ea typeface="Arial"/>
              </a:rPr>
              <a:t>2023 </a:t>
            </a:r>
            <a:endParaRPr lang="ru-RU" sz="11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6009911" name="TextBox 64"/>
          <p:cNvSpPr/>
          <p:nvPr/>
        </p:nvSpPr>
        <p:spPr bwMode="auto">
          <a:xfrm>
            <a:off x="2563017" y="5803134"/>
            <a:ext cx="580320" cy="25740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ru-RU" sz="1100" b="0" strike="noStrike" spc="0">
                <a:solidFill>
                  <a:srgbClr val="000000"/>
                </a:solidFill>
                <a:latin typeface=" Arial"/>
                <a:ea typeface="Arial"/>
              </a:rPr>
              <a:t>2024 </a:t>
            </a:r>
            <a:endParaRPr lang="ru-RU" sz="11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3754583" name="TextBox 64"/>
          <p:cNvSpPr/>
          <p:nvPr/>
        </p:nvSpPr>
        <p:spPr bwMode="auto">
          <a:xfrm>
            <a:off x="3433896" y="5810455"/>
            <a:ext cx="1238757" cy="242757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 Arial"/>
                <a:ea typeface="Arial"/>
              </a:rPr>
              <a:t> 01.01.2026 </a:t>
            </a:r>
            <a:endParaRPr lang="ru-RU" sz="10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1881" name="TextBox 62"/>
          <p:cNvSpPr/>
          <p:nvPr/>
        </p:nvSpPr>
        <p:spPr bwMode="auto">
          <a:xfrm>
            <a:off x="1261830" y="5389669"/>
            <a:ext cx="545760" cy="30312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57%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3650829" name="TextBox 62"/>
          <p:cNvSpPr/>
          <p:nvPr/>
        </p:nvSpPr>
        <p:spPr bwMode="auto">
          <a:xfrm>
            <a:off x="2552577" y="5389669"/>
            <a:ext cx="545760" cy="30312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86%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564477" name="TextBox 62"/>
          <p:cNvSpPr/>
          <p:nvPr/>
        </p:nvSpPr>
        <p:spPr bwMode="auto">
          <a:xfrm>
            <a:off x="3774346" y="5389070"/>
            <a:ext cx="653400" cy="30312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100%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527706" name="TextBox 62"/>
          <p:cNvSpPr/>
          <p:nvPr/>
        </p:nvSpPr>
        <p:spPr bwMode="auto">
          <a:xfrm>
            <a:off x="3725494" y="5035613"/>
            <a:ext cx="655560" cy="303717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1607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76631165" name="object 20"/>
          <p:cNvPicPr/>
          <p:nvPr/>
        </p:nvPicPr>
        <p:blipFill>
          <a:blip r:embed="rId6"/>
          <a:stretch/>
        </p:blipFill>
        <p:spPr bwMode="auto">
          <a:xfrm>
            <a:off x="4982037" y="880920"/>
            <a:ext cx="751320" cy="752040"/>
          </a:xfrm>
          <a:prstGeom prst="rect">
            <a:avLst/>
          </a:prstGeom>
          <a:ln w="9525">
            <a:noFill/>
          </a:ln>
        </p:spPr>
      </p:pic>
      <p:sp>
        <p:nvSpPr>
          <p:cNvPr id="1597277463" name="TextBox 1862658697"/>
          <p:cNvSpPr/>
          <p:nvPr/>
        </p:nvSpPr>
        <p:spPr bwMode="auto">
          <a:xfrm>
            <a:off x="4981320" y="950400"/>
            <a:ext cx="7520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90000" tIns="45000" rIns="90000" bIns="45000" numCol="1" spcCol="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2600" b="1" strike="noStrike" spc="0">
                <a:solidFill>
                  <a:schemeClr val="lt1"/>
                </a:solidFill>
                <a:latin typeface="Arial"/>
                <a:ea typeface="DejaVu Sans"/>
              </a:rPr>
              <a:t>4 </a:t>
            </a:r>
            <a:r>
              <a:rPr lang="ru-RU" sz="1000" b="1" strike="noStrike" spc="0">
                <a:solidFill>
                  <a:schemeClr val="lt1"/>
                </a:solidFill>
                <a:latin typeface="Arial"/>
                <a:ea typeface="DejaVu Sans"/>
              </a:rPr>
              <a:t>границы</a:t>
            </a:r>
            <a:endParaRPr lang="ru-RU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08149138" name="object 20"/>
          <p:cNvPicPr/>
          <p:nvPr/>
        </p:nvPicPr>
        <p:blipFill>
          <a:blip r:embed="rId6"/>
          <a:stretch/>
        </p:blipFill>
        <p:spPr bwMode="auto">
          <a:xfrm>
            <a:off x="4825797" y="3322858"/>
            <a:ext cx="751320" cy="752040"/>
          </a:xfrm>
          <a:prstGeom prst="rect">
            <a:avLst/>
          </a:prstGeom>
          <a:ln w="9525">
            <a:noFill/>
          </a:ln>
        </p:spPr>
      </p:pic>
      <p:sp>
        <p:nvSpPr>
          <p:cNvPr id="324960053" name="TextBox 197246011"/>
          <p:cNvSpPr/>
          <p:nvPr/>
        </p:nvSpPr>
        <p:spPr bwMode="auto">
          <a:xfrm>
            <a:off x="4762797" y="3406378"/>
            <a:ext cx="881640" cy="578037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90000" tIns="45000" rIns="90000" bIns="45000" numCol="1" spcCol="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2200" b="1" strike="noStrike" spc="0">
                <a:solidFill>
                  <a:schemeClr val="lt1"/>
                </a:solidFill>
                <a:latin typeface="Arial"/>
                <a:ea typeface="DejaVu Sans"/>
              </a:rPr>
              <a:t>1607 </a:t>
            </a:r>
            <a:r>
              <a:rPr lang="ru-RU" sz="1000" b="1" strike="noStrike" spc="0">
                <a:solidFill>
                  <a:schemeClr val="lt1"/>
                </a:solidFill>
                <a:latin typeface="Arial"/>
                <a:ea typeface="DejaVu Sans"/>
              </a:rPr>
              <a:t>границы</a:t>
            </a:r>
            <a:endParaRPr lang="ru-RU" sz="10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1718359" name="TextBox 62"/>
          <p:cNvSpPr/>
          <p:nvPr/>
        </p:nvSpPr>
        <p:spPr bwMode="auto">
          <a:xfrm>
            <a:off x="2584977" y="2028060"/>
            <a:ext cx="536400" cy="73008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3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endParaRPr lang="ru-RU" sz="1400" b="0" strike="noStrike" spc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75%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012059" name="TextBox 62"/>
          <p:cNvSpPr/>
          <p:nvPr/>
        </p:nvSpPr>
        <p:spPr bwMode="auto">
          <a:xfrm>
            <a:off x="1210349" y="5034298"/>
            <a:ext cx="653040" cy="30312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917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340728" name="TextBox 62"/>
          <p:cNvSpPr/>
          <p:nvPr/>
        </p:nvSpPr>
        <p:spPr bwMode="auto">
          <a:xfrm>
            <a:off x="2459337" y="5035613"/>
            <a:ext cx="656280" cy="303120"/>
          </a:xfrm>
          <a:prstGeom prst="rect">
            <a:avLst/>
          </a:prstGeom>
          <a:noFill/>
          <a:ln w="9525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ru-RU" sz="1400" b="1" strike="noStrike" spc="0">
                <a:solidFill>
                  <a:schemeClr val="lt1"/>
                </a:solidFill>
                <a:latin typeface="Arial"/>
                <a:ea typeface="DejaVu Sans"/>
              </a:rPr>
              <a:t>1980</a:t>
            </a:r>
            <a:endParaRPr lang="ru-RU" sz="14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031456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6350955" y="851208"/>
            <a:ext cx="3847352" cy="5688379"/>
          </a:xfrm>
          <a:prstGeom prst="rect">
            <a:avLst/>
          </a:prstGeom>
        </p:spPr>
      </p:pic>
      <p:sp>
        <p:nvSpPr>
          <p:cNvPr id="469619347" name="TextBox 1393266331"/>
          <p:cNvSpPr txBox="1"/>
          <p:nvPr/>
        </p:nvSpPr>
        <p:spPr bwMode="auto">
          <a:xfrm flipH="0" flipV="0">
            <a:off x="9666029" y="1404599"/>
            <a:ext cx="2477174" cy="5794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indent="45021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/>
              <a:t>Спорная граница</a:t>
            </a:r>
            <a:br>
              <a:rPr/>
            </a:br>
            <a:r>
              <a:rPr/>
              <a:t>       </a:t>
            </a:r>
            <a:r>
              <a:rPr sz="1400"/>
              <a:t>(устье реки Нёмда)</a:t>
            </a:r>
            <a:endParaRPr/>
          </a:p>
        </p:txBody>
      </p:sp>
      <p:cxnSp>
        <p:nvCxnSpPr>
          <p:cNvPr id="0" name=""/>
          <p:cNvCxnSpPr>
            <a:cxnSpLocks/>
          </p:cNvCxnSpPr>
          <p:nvPr/>
        </p:nvCxnSpPr>
        <p:spPr bwMode="auto">
          <a:xfrm flipH="1" flipV="0">
            <a:off x="8657499" y="1985104"/>
            <a:ext cx="2511984" cy="1003130"/>
          </a:xfrm>
          <a:prstGeom prst="line">
            <a:avLst/>
          </a:prstGeom>
          <a:ln w="38099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6356872" name="Номер слайда 2"/>
          <p:cNvSpPr>
            <a:spLocks noGrp="1"/>
          </p:cNvSpPr>
          <p:nvPr>
            <p:ph type="sldNum" sz="quarter" idx="10"/>
          </p:nvPr>
        </p:nvSpPr>
        <p:spPr bwMode="auto">
          <a:xfrm>
            <a:off x="11692412" y="6384909"/>
            <a:ext cx="359838" cy="318942"/>
          </a:xfrm>
        </p:spPr>
        <p:txBody>
          <a:bodyPr/>
          <a:lstStyle/>
          <a:p>
            <a:pPr marL="0" marR="0" lvl="0" indent="0" algn="r" defTabSz="465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>
                <a:solidFill>
                  <a:schemeClr val="tx2"/>
                </a:solidFill>
              </a:rPr>
              <a:t>2</a:t>
            </a:r>
            <a:endParaRPr sz="1400" b="1" i="0" u="none" strike="noStrike" cap="none" spc="0">
              <a:ln>
                <a:noFill/>
              </a:ln>
              <a:solidFill>
                <a:schemeClr val="tx2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05498171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0561" y="1153319"/>
            <a:ext cx="5510613" cy="4283155"/>
          </a:xfrm>
          <a:prstGeom prst="rect">
            <a:avLst/>
          </a:prstGeom>
        </p:spPr>
      </p:pic>
      <p:pic>
        <p:nvPicPr>
          <p:cNvPr id="1016108231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27622" y="1236781"/>
            <a:ext cx="5032477" cy="3897369"/>
          </a:xfrm>
          <a:prstGeom prst="rect">
            <a:avLst/>
          </a:prstGeom>
        </p:spPr>
      </p:pic>
      <p:sp>
        <p:nvSpPr>
          <p:cNvPr id="2069502118" name="Title 2"/>
          <p:cNvSpPr>
            <a:spLocks noGrp="1"/>
          </p:cNvSpPr>
          <p:nvPr>
            <p:ph type="title"/>
          </p:nvPr>
        </p:nvSpPr>
        <p:spPr bwMode="auto">
          <a:xfrm>
            <a:off x="1361009" y="92475"/>
            <a:ext cx="9858375" cy="60970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tabLst>
                <a:tab pos="1079469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2"/>
                </a:solidFill>
                <a:latin typeface="Arial"/>
                <a:ea typeface="Arial"/>
                <a:cs typeface="Arial"/>
              </a:rPr>
              <a:t>Вовлечение объектов недвижимости в оборот на примере ККР</a:t>
            </a:r>
            <a:endParaRPr sz="2400" b="1" i="0"/>
          </a:p>
        </p:txBody>
      </p:sp>
      <p:sp>
        <p:nvSpPr>
          <p:cNvPr id="1072022985" name="Прямоугольник 11"/>
          <p:cNvSpPr/>
          <p:nvPr/>
        </p:nvSpPr>
        <p:spPr bwMode="auto">
          <a:xfrm>
            <a:off x="1166141" y="614952"/>
            <a:ext cx="10290227" cy="36611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</a:t>
            </a:r>
            <a:r>
              <a:rPr lang="ru-RU" sz="1800" b="1" i="0" u="none" strike="noStrike" cap="none" spc="0">
                <a:ln>
                  <a:noFill/>
                </a:ln>
                <a:solidFill>
                  <a:schemeClr val="bg1"/>
                </a:solidFill>
                <a:latin typeface="Arial"/>
                <a:ea typeface="Arial"/>
                <a:cs typeface="Arial"/>
              </a:rPr>
              <a:t>  Земельные участки с границами по РФ</a:t>
            </a:r>
            <a:r>
              <a:rPr lang="ru-RU" sz="1800" b="1" i="0" u="none" strike="noStrike" cap="none" spc="0">
                <a:ln>
                  <a:noFill/>
                </a:ln>
                <a:solidFill>
                  <a:schemeClr val="bg1"/>
                </a:solidFill>
                <a:latin typeface="Arial"/>
                <a:ea typeface="Arial"/>
                <a:cs typeface="Arial"/>
              </a:rPr>
              <a:t> - 76,6%, </a:t>
            </a:r>
            <a:r>
              <a:rPr lang="ru-RU" sz="1800" b="1" i="0" u="none" strike="noStrike" cap="none" spc="0">
                <a:ln>
                  <a:noFill/>
                </a:ln>
                <a:solidFill>
                  <a:schemeClr val="bg1"/>
                </a:solidFill>
                <a:latin typeface="Arial"/>
                <a:ea typeface="Arial"/>
                <a:cs typeface="Arial"/>
              </a:rPr>
              <a:t> в Ивановской области - 59%</a:t>
            </a:r>
            <a:endParaRPr sz="1800" b="0" i="0" u="none" strike="noStrike" cap="none" spc="0">
              <a:ln>
                <a:noFill/>
              </a:ln>
              <a:solidFill>
                <a:schemeClr val="bg1"/>
              </a:solidFill>
              <a:latin typeface="Arial"/>
              <a:ea typeface="Arial"/>
            </a:endParaRPr>
          </a:p>
        </p:txBody>
      </p:sp>
      <p:sp>
        <p:nvSpPr>
          <p:cNvPr id="343896729" name="Title 2"/>
          <p:cNvSpPr txBox="1"/>
          <p:nvPr/>
        </p:nvSpPr>
        <p:spPr bwMode="auto">
          <a:xfrm flipH="0" flipV="0">
            <a:off x="3756618" y="1093033"/>
            <a:ext cx="1399393" cy="510805"/>
          </a:xfrm>
          <a:prstGeom prst="rect">
            <a:avLst/>
          </a:prstGeom>
          <a:ln w="12700">
            <a:solidFill>
              <a:schemeClr val="tx1"/>
            </a:solidFill>
            <a:prstDash val="solid"/>
          </a:ln>
        </p:spPr>
        <p:txBody>
          <a:bodyPr vert="horz" lIns="65313" tIns="32652" rIns="65313" bIns="32652" rtlCol="0" anchor="ctr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3200">
                <a:latin typeface="Montserrat Black"/>
                <a:ea typeface="+mj-ea"/>
                <a:cs typeface="+mj-cs"/>
              </a:defRPr>
            </a:lvl1pPr>
          </a:lstStyle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ДО</a:t>
            </a:r>
            <a:r>
              <a:rPr sz="1800" b="1">
                <a:solidFill>
                  <a:srgbClr val="00B0F0"/>
                </a:solidFill>
                <a:latin typeface="Tinos"/>
                <a:ea typeface="Tinos"/>
                <a:cs typeface="Tinos"/>
              </a:rPr>
              <a:t> ККР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1291838438" name="Title 2"/>
          <p:cNvSpPr txBox="1"/>
          <p:nvPr/>
        </p:nvSpPr>
        <p:spPr bwMode="auto">
          <a:xfrm flipH="0" flipV="0">
            <a:off x="9793468" y="1153319"/>
            <a:ext cx="2164588" cy="510542"/>
          </a:xfrm>
          <a:prstGeom prst="rect">
            <a:avLst/>
          </a:prstGeom>
          <a:ln w="12700">
            <a:solidFill>
              <a:schemeClr val="tx1"/>
            </a:solidFill>
            <a:prstDash val="solid"/>
          </a:ln>
        </p:spPr>
        <p:txBody>
          <a:bodyPr vert="horz" lIns="65313" tIns="32652" rIns="65313" bIns="32652" rtlCol="0" anchor="ctr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3200">
                <a:latin typeface="Montserrat Black"/>
                <a:ea typeface="+mj-ea"/>
                <a:cs typeface="+mj-cs"/>
              </a:defRPr>
            </a:lvl1pPr>
          </a:lstStyle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ПОСЛЕ</a:t>
            </a:r>
            <a:r>
              <a:rPr sz="1800" b="1">
                <a:solidFill>
                  <a:srgbClr val="00B0F0"/>
                </a:solidFill>
                <a:latin typeface="Tinos"/>
                <a:ea typeface="Tinos"/>
                <a:cs typeface="Tinos"/>
              </a:rPr>
              <a:t> ККР</a:t>
            </a:r>
            <a:r>
              <a:rPr>
                <a:solidFill>
                  <a:srgbClr val="00B0F0"/>
                </a:solidFill>
              </a:rPr>
              <a:t> </a:t>
            </a:r>
            <a:endParaRPr>
              <a:solidFill>
                <a:srgbClr val="00B0F0"/>
              </a:solidFill>
            </a:endParaRPr>
          </a:p>
        </p:txBody>
      </p:sp>
      <p:grpSp>
        <p:nvGrpSpPr>
          <p:cNvPr id="1861681426" name="Группа 48"/>
          <p:cNvGrpSpPr/>
          <p:nvPr/>
        </p:nvGrpSpPr>
        <p:grpSpPr bwMode="auto">
          <a:xfrm>
            <a:off x="4036190" y="4131852"/>
            <a:ext cx="3373353" cy="732033"/>
            <a:chOff x="0" y="0"/>
            <a:chExt cx="3373353" cy="732033"/>
          </a:xfrm>
        </p:grpSpPr>
        <p:cxnSp>
          <p:nvCxnSpPr>
            <p:cNvPr id="876173362" name="Прямая соединительная линия 54"/>
            <p:cNvCxnSpPr>
              <a:cxnSpLocks/>
            </p:cNvCxnSpPr>
            <p:nvPr/>
          </p:nvCxnSpPr>
          <p:spPr bwMode="auto">
            <a:xfrm flipV="1">
              <a:off x="0" y="81378"/>
              <a:ext cx="222571" cy="0"/>
            </a:xfrm>
            <a:prstGeom prst="line">
              <a:avLst/>
            </a:prstGeom>
            <a:noFill/>
            <a:ln w="9525" cap="flat" cmpd="sng" algn="ctr">
              <a:solidFill>
                <a:srgbClr val="0909E9"/>
              </a:solidFill>
              <a:prstDash val="solid"/>
              <a:miter/>
            </a:ln>
            <a:effectLst/>
          </p:spPr>
        </p:cxnSp>
        <p:cxnSp>
          <p:nvCxnSpPr>
            <p:cNvPr id="555750446" name="Прямая соединительная линия 56"/>
            <p:cNvCxnSpPr>
              <a:cxnSpLocks/>
            </p:cNvCxnSpPr>
            <p:nvPr/>
          </p:nvCxnSpPr>
          <p:spPr bwMode="auto">
            <a:xfrm>
              <a:off x="0" y="249903"/>
              <a:ext cx="217596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/>
            </a:ln>
            <a:effectLst/>
          </p:spPr>
        </p:cxnSp>
        <p:sp>
          <p:nvSpPr>
            <p:cNvPr id="286422686" name="Title 2"/>
            <p:cNvSpPr txBox="1"/>
            <p:nvPr/>
          </p:nvSpPr>
          <p:spPr bwMode="auto">
            <a:xfrm>
              <a:off x="314804" y="0"/>
              <a:ext cx="2696918" cy="162765"/>
            </a:xfrm>
            <a:prstGeom prst="rect">
              <a:avLst/>
            </a:prstGeom>
            <a:grpFill/>
          </p:spPr>
          <p:txBody>
            <a:bodyPr vert="horz" lIns="65313" tIns="32652" rIns="65313" bIns="32652" rtlCol="0" anchor="ctr">
              <a:noAutofit/>
            </a:bodyPr>
            <a:lstStyle>
              <a:defPPr>
                <a:defRPr lang="ru-RU"/>
              </a:defPPr>
              <a:lvl1pPr>
                <a:lnSpc>
                  <a:spcPct val="100000"/>
                </a:lnSpc>
                <a:spcBef>
                  <a:spcPts val="0"/>
                </a:spcBef>
                <a:buNone/>
                <a:defRPr sz="3200">
                  <a:latin typeface="Montserrat Black"/>
                  <a:ea typeface="+mj-ea"/>
                  <a:cs typeface="+mj-cs"/>
                </a:defRPr>
              </a:lvl1pPr>
            </a:lstStyle>
            <a:p>
              <a:pPr marL="0" marR="0" lvl="0" indent="0" algn="l" defTabSz="65317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srgbClr val="39505E"/>
                  </a:solidFill>
                  <a:latin typeface="Arial"/>
                  <a:ea typeface="Arial"/>
                  <a:cs typeface="Arial"/>
                </a:rPr>
                <a:t>Границы ЗУ до ККР </a:t>
              </a:r>
              <a:endParaRPr sz="1400"/>
            </a:p>
          </p:txBody>
        </p:sp>
        <p:sp>
          <p:nvSpPr>
            <p:cNvPr id="879581613" name="Title 2"/>
            <p:cNvSpPr txBox="1"/>
            <p:nvPr/>
          </p:nvSpPr>
          <p:spPr bwMode="auto">
            <a:xfrm>
              <a:off x="314804" y="163242"/>
              <a:ext cx="2948702" cy="173322"/>
            </a:xfrm>
            <a:prstGeom prst="rect">
              <a:avLst/>
            </a:prstGeom>
            <a:grpFill/>
          </p:spPr>
          <p:txBody>
            <a:bodyPr vert="horz" lIns="65313" tIns="32652" rIns="65313" bIns="32652" rtlCol="0" anchor="ctr">
              <a:noAutofit/>
            </a:bodyPr>
            <a:lstStyle>
              <a:defPPr>
                <a:defRPr lang="ru-RU"/>
              </a:defPPr>
              <a:lvl1pPr>
                <a:lnSpc>
                  <a:spcPct val="100000"/>
                </a:lnSpc>
                <a:spcBef>
                  <a:spcPts val="0"/>
                </a:spcBef>
                <a:buNone/>
                <a:defRPr sz="3200">
                  <a:latin typeface="Montserrat Black"/>
                  <a:ea typeface="+mj-ea"/>
                  <a:cs typeface="+mj-cs"/>
                </a:defRPr>
              </a:lvl1pPr>
            </a:lstStyle>
            <a:p>
              <a:pPr marL="0" marR="0" lvl="0" indent="0" algn="l" defTabSz="65317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srgbClr val="39505E"/>
                  </a:solidFill>
                  <a:latin typeface="Arial"/>
                  <a:ea typeface="Arial"/>
                  <a:cs typeface="Arial"/>
                </a:rPr>
                <a:t>Границы ЗУ после ККР </a:t>
              </a:r>
              <a:endParaRPr sz="1400"/>
            </a:p>
          </p:txBody>
        </p:sp>
        <p:sp>
          <p:nvSpPr>
            <p:cNvPr id="1843206138" name="Прямоугольник 59"/>
            <p:cNvSpPr/>
            <p:nvPr/>
          </p:nvSpPr>
          <p:spPr bwMode="auto">
            <a:xfrm>
              <a:off x="6861" y="412047"/>
              <a:ext cx="217596" cy="90522"/>
            </a:xfrm>
            <a:prstGeom prst="rect">
              <a:avLst/>
            </a:prstGeom>
            <a:solidFill>
              <a:srgbClr val="0909E9"/>
            </a:solidFill>
            <a:ln w="25400" cap="flat" cmpd="sng" algn="ctr">
              <a:solidFill>
                <a:srgbClr val="0909E9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65313" tIns="32652" rIns="65313" bIns="32652" numCol="1" spcCol="0" rtlCol="0" fromWordArt="0" anchor="ctr" anchorCtr="0" forceAA="0" compatLnSpc="1">
              <a:prstTxWarp prst="textNoShape"/>
              <a:noAutofit/>
            </a:bodyPr>
            <a:lstStyle/>
            <a:p>
              <a:pPr marL="0" marR="0" lvl="0" indent="0" algn="ctr" defTabSz="76812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sz="1400" b="0" i="0" u="none" strike="noStrike" cap="none" spc="0">
                <a:ln>
                  <a:noFill/>
                </a:ln>
                <a:solidFill>
                  <a:srgbClr val="4D4D4D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1858132853" name="Title 2"/>
            <p:cNvSpPr txBox="1"/>
            <p:nvPr/>
          </p:nvSpPr>
          <p:spPr bwMode="auto">
            <a:xfrm>
              <a:off x="314804" y="364194"/>
              <a:ext cx="2811260" cy="173322"/>
            </a:xfrm>
            <a:prstGeom prst="rect">
              <a:avLst/>
            </a:prstGeom>
            <a:grpFill/>
          </p:spPr>
          <p:txBody>
            <a:bodyPr vert="horz" lIns="65313" tIns="32652" rIns="65313" bIns="32652" rtlCol="0" anchor="ctr">
              <a:noAutofit/>
            </a:bodyPr>
            <a:lstStyle>
              <a:defPPr>
                <a:defRPr lang="ru-RU"/>
              </a:defPPr>
              <a:lvl1pPr defTabSz="653193">
                <a:lnSpc>
                  <a:spcPct val="100000"/>
                </a:lnSpc>
                <a:spcBef>
                  <a:spcPts val="0"/>
                </a:spcBef>
                <a:buNone/>
                <a:defRPr sz="1100">
                  <a:solidFill>
                    <a:prstClr val="black"/>
                  </a:solidFill>
                  <a:latin typeface="+mj-lt"/>
                  <a:ea typeface="+mj-ea"/>
                  <a:cs typeface="Arial"/>
                </a:defRPr>
              </a:lvl1pPr>
            </a:lstStyle>
            <a:p>
              <a:pPr marL="0" marR="0" lvl="0" indent="0" algn="l" defTabSz="65317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srgbClr val="39505E"/>
                  </a:solidFill>
                  <a:latin typeface="Arial"/>
                  <a:ea typeface="Arial"/>
                  <a:cs typeface="Arial"/>
                </a:rPr>
                <a:t>Границы ОКС до ККР</a:t>
              </a:r>
              <a:endParaRPr sz="1400"/>
            </a:p>
          </p:txBody>
        </p:sp>
        <p:sp>
          <p:nvSpPr>
            <p:cNvPr id="2104104078" name="Прямоугольник 61"/>
            <p:cNvSpPr/>
            <p:nvPr/>
          </p:nvSpPr>
          <p:spPr bwMode="auto">
            <a:xfrm>
              <a:off x="6862" y="611487"/>
              <a:ext cx="217596" cy="90522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65313" tIns="32652" rIns="65313" bIns="32652" numCol="1" spcCol="0" rtlCol="0" fromWordArt="0" anchor="ctr" anchorCtr="0" forceAA="0" compatLnSpc="1">
              <a:prstTxWarp prst="textNoShape"/>
              <a:noAutofit/>
            </a:bodyPr>
            <a:lstStyle/>
            <a:p>
              <a:pPr marL="0" marR="0" lvl="0" indent="0" algn="ctr" defTabSz="76812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sz="1400" b="0" i="0" u="none" strike="noStrike" cap="none" spc="0">
                <a:ln>
                  <a:noFill/>
                </a:ln>
                <a:solidFill>
                  <a:srgbClr val="4D4D4D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900884512" name="Title 2"/>
            <p:cNvSpPr txBox="1"/>
            <p:nvPr/>
          </p:nvSpPr>
          <p:spPr bwMode="auto">
            <a:xfrm>
              <a:off x="321670" y="558711"/>
              <a:ext cx="3051677" cy="173322"/>
            </a:xfrm>
            <a:prstGeom prst="rect">
              <a:avLst/>
            </a:prstGeom>
            <a:grpFill/>
          </p:spPr>
          <p:txBody>
            <a:bodyPr vert="horz" lIns="65313" tIns="32652" rIns="65313" bIns="32652" rtlCol="0" anchor="ctr">
              <a:noAutofit/>
            </a:bodyPr>
            <a:lstStyle>
              <a:defPPr>
                <a:defRPr lang="ru-RU"/>
              </a:defPPr>
              <a:lvl1pPr>
                <a:lnSpc>
                  <a:spcPct val="100000"/>
                </a:lnSpc>
                <a:spcBef>
                  <a:spcPts val="0"/>
                </a:spcBef>
                <a:buNone/>
                <a:defRPr sz="3200">
                  <a:latin typeface="Montserrat Black"/>
                  <a:ea typeface="+mj-ea"/>
                  <a:cs typeface="+mj-cs"/>
                </a:defRPr>
              </a:lvl1pPr>
            </a:lstStyle>
            <a:p>
              <a:pPr marL="0" marR="0" lvl="0" indent="0" algn="l" defTabSz="65317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srgbClr val="39505E"/>
                  </a:solidFill>
                  <a:latin typeface="Arial"/>
                  <a:ea typeface="Arial"/>
                  <a:cs typeface="Arial"/>
                </a:rPr>
                <a:t>Границы ОКС после ККР</a:t>
              </a:r>
              <a:endParaRPr sz="1400"/>
            </a:p>
          </p:txBody>
        </p:sp>
      </p:grpSp>
      <p:grpSp>
        <p:nvGrpSpPr>
          <p:cNvPr id="1093482961" name="Группа 63"/>
          <p:cNvGrpSpPr/>
          <p:nvPr/>
        </p:nvGrpSpPr>
        <p:grpSpPr bwMode="auto">
          <a:xfrm>
            <a:off x="4016763" y="4926316"/>
            <a:ext cx="3782000" cy="571852"/>
            <a:chOff x="0" y="0"/>
            <a:chExt cx="3782000" cy="571852"/>
          </a:xfrm>
        </p:grpSpPr>
        <p:sp>
          <p:nvSpPr>
            <p:cNvPr id="2145075918" name="Прямоугольник 64"/>
            <p:cNvSpPr/>
            <p:nvPr/>
          </p:nvSpPr>
          <p:spPr bwMode="auto">
            <a:xfrm>
              <a:off x="11403" y="76630"/>
              <a:ext cx="353659" cy="124859"/>
            </a:xfrm>
            <a:prstGeom prst="rect">
              <a:avLst/>
            </a:prstGeom>
            <a:solidFill>
              <a:srgbClr val="92D050"/>
            </a:solidFill>
            <a:ln w="25400" cap="flat" cmpd="sng" algn="ctr">
              <a:solidFill>
                <a:srgbClr val="FF0000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65313" tIns="32652" rIns="65313" bIns="32652" numCol="1" spcCol="0" rtlCol="0" fromWordArt="0" anchor="ctr" anchorCtr="0" forceAA="0" compatLnSpc="1">
              <a:prstTxWarp prst="textNoShape"/>
              <a:noAutofit/>
            </a:bodyPr>
            <a:lstStyle/>
            <a:p>
              <a:pPr marL="0" marR="0" lvl="0" indent="0" algn="ctr" defTabSz="76812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sz="1600" b="0" i="0" u="none" strike="noStrike" cap="none" spc="0">
                <a:ln>
                  <a:noFill/>
                </a:ln>
                <a:solidFill>
                  <a:srgbClr val="4D4D4D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451946153" name="Title 2"/>
            <p:cNvSpPr txBox="1"/>
            <p:nvPr/>
          </p:nvSpPr>
          <p:spPr bwMode="auto">
            <a:xfrm>
              <a:off x="401643" y="0"/>
              <a:ext cx="2150514" cy="219947"/>
            </a:xfrm>
            <a:prstGeom prst="rect">
              <a:avLst/>
            </a:prstGeom>
            <a:grpFill/>
          </p:spPr>
          <p:txBody>
            <a:bodyPr vert="horz" lIns="65313" tIns="32652" rIns="65313" bIns="32652" rtlCol="0" anchor="ctr">
              <a:noAutofit/>
            </a:bodyPr>
            <a:lstStyle>
              <a:defPPr>
                <a:defRPr lang="ru-RU"/>
              </a:defPPr>
              <a:lvl1pPr>
                <a:lnSpc>
                  <a:spcPct val="100000"/>
                </a:lnSpc>
                <a:spcBef>
                  <a:spcPts val="0"/>
                </a:spcBef>
                <a:buNone/>
                <a:defRPr sz="3200">
                  <a:latin typeface="Montserrat Black"/>
                  <a:ea typeface="+mj-ea"/>
                  <a:cs typeface="+mj-cs"/>
                </a:defRPr>
              </a:lvl1pPr>
            </a:lstStyle>
            <a:p>
              <a:pPr marL="0" marR="0" lvl="0" indent="0" algn="l" defTabSz="65317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srgbClr val="39505E"/>
                  </a:solidFill>
                  <a:latin typeface="Arial"/>
                  <a:ea typeface="Arial"/>
                  <a:cs typeface="Arial"/>
                </a:rPr>
                <a:t>Самозахват</a:t>
              </a:r>
              <a:r>
                <a:rPr lang="ru-RU" sz="1600" b="0" i="0" u="none" strike="noStrike" cap="none" spc="0">
                  <a:ln>
                    <a:noFill/>
                  </a:ln>
                  <a:solidFill>
                    <a:srgbClr val="39505E"/>
                  </a:solidFill>
                  <a:latin typeface="Arial"/>
                  <a:ea typeface="Arial"/>
                  <a:cs typeface="Arial"/>
                </a:rPr>
                <a:t> </a:t>
              </a:r>
              <a:endParaRPr sz="1600"/>
            </a:p>
          </p:txBody>
        </p:sp>
        <p:sp>
          <p:nvSpPr>
            <p:cNvPr id="1933524872" name="Title 2"/>
            <p:cNvSpPr txBox="1"/>
            <p:nvPr/>
          </p:nvSpPr>
          <p:spPr bwMode="auto">
            <a:xfrm>
              <a:off x="353659" y="225315"/>
              <a:ext cx="3428339" cy="346536"/>
            </a:xfrm>
            <a:prstGeom prst="rect">
              <a:avLst/>
            </a:prstGeom>
            <a:grpFill/>
          </p:spPr>
          <p:txBody>
            <a:bodyPr vert="horz" lIns="65313" tIns="32652" rIns="65313" bIns="32652" rtlCol="0" anchor="ctr">
              <a:noAutofit/>
            </a:bodyPr>
            <a:lstStyle>
              <a:defPPr>
                <a:defRPr lang="ru-RU"/>
              </a:defPPr>
              <a:lvl1pPr>
                <a:lnSpc>
                  <a:spcPct val="100000"/>
                </a:lnSpc>
                <a:spcBef>
                  <a:spcPts val="0"/>
                </a:spcBef>
                <a:buNone/>
                <a:defRPr sz="3200">
                  <a:latin typeface="Montserrat Black"/>
                  <a:ea typeface="+mj-ea"/>
                  <a:cs typeface="+mj-cs"/>
                </a:defRPr>
              </a:lvl1pPr>
            </a:lstStyle>
            <a:p>
              <a:pPr marL="0" marR="0" lvl="0" indent="0" algn="l" defTabSz="65317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srgbClr val="008CFF"/>
                  </a:solidFill>
                  <a:latin typeface="Arial"/>
                  <a:ea typeface="Arial"/>
                  <a:cs typeface="Arial"/>
                </a:rPr>
                <a:t>Территории для вовлечения </a:t>
              </a:r>
              <a:endParaRPr sz="1400"/>
            </a:p>
          </p:txBody>
        </p:sp>
        <p:sp>
          <p:nvSpPr>
            <p:cNvPr id="1310605419" name="Прямоугольник 69"/>
            <p:cNvSpPr/>
            <p:nvPr/>
          </p:nvSpPr>
          <p:spPr bwMode="auto">
            <a:xfrm>
              <a:off x="0" y="355541"/>
              <a:ext cx="353659" cy="123924"/>
            </a:xfrm>
            <a:prstGeom prst="rect">
              <a:avLst/>
            </a:prstGeom>
            <a:pattFill prst="smGrid">
              <a:fgClr>
                <a:srgbClr val="FF0000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00B0F0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65313" tIns="32652" rIns="65313" bIns="32652" numCol="1" spcCol="0" rtlCol="0" fromWordArt="0" anchor="ctr" anchorCtr="0" forceAA="0" compatLnSpc="1">
              <a:prstTxWarp prst="textNoShape"/>
              <a:noAutofit/>
            </a:bodyPr>
            <a:lstStyle/>
            <a:p>
              <a:pPr marL="0" marR="0" lvl="0" indent="0" algn="ctr" defTabSz="76812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sz="1600" b="0" i="0" u="none" strike="noStrike" cap="none" spc="0">
                <a:ln>
                  <a:noFill/>
                </a:ln>
                <a:solidFill>
                  <a:srgbClr val="4D4D4D"/>
                </a:solidFill>
                <a:latin typeface="Calibri"/>
                <a:ea typeface="Arial"/>
                <a:cs typeface="Arial"/>
              </a:endParaRPr>
            </a:p>
          </p:txBody>
        </p:sp>
      </p:grpSp>
      <p:sp>
        <p:nvSpPr>
          <p:cNvPr id="503622633" name="Title 2"/>
          <p:cNvSpPr txBox="1"/>
          <p:nvPr/>
        </p:nvSpPr>
        <p:spPr bwMode="auto">
          <a:xfrm>
            <a:off x="4456315" y="5534515"/>
            <a:ext cx="2779367" cy="187461"/>
          </a:xfrm>
          <a:prstGeom prst="rect">
            <a:avLst/>
          </a:prstGeom>
          <a:grpFill/>
        </p:spPr>
        <p:txBody>
          <a:bodyPr vert="horz" lIns="65313" tIns="32652" rIns="65313" bIns="32652" rtlCol="0" anchor="ctr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3200">
                <a:latin typeface="Montserrat Black"/>
                <a:ea typeface="+mj-ea"/>
                <a:cs typeface="+mj-cs"/>
              </a:defRPr>
            </a:lvl1pPr>
          </a:lstStyle>
          <a:p>
            <a:pPr marL="0" marR="0" lvl="0" indent="0" algn="l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9505E"/>
                </a:solidFill>
                <a:latin typeface="Arial"/>
                <a:ea typeface="Arial"/>
                <a:cs typeface="Arial"/>
              </a:rPr>
              <a:t>Самовольная постройка </a:t>
            </a:r>
            <a:endParaRPr sz="1600"/>
          </a:p>
        </p:txBody>
      </p:sp>
      <p:sp>
        <p:nvSpPr>
          <p:cNvPr id="997101741" name="Прямоугольник 64"/>
          <p:cNvSpPr/>
          <p:nvPr/>
        </p:nvSpPr>
        <p:spPr bwMode="auto">
          <a:xfrm>
            <a:off x="3999484" y="5534515"/>
            <a:ext cx="359316" cy="187457"/>
          </a:xfrm>
          <a:prstGeom prst="rect">
            <a:avLst/>
          </a:prstGeom>
          <a:solidFill>
            <a:srgbClr val="EB35C8"/>
          </a:solidFill>
          <a:ln w="25400" cap="flat" cmpd="sng" algn="ctr">
            <a:solidFill>
              <a:srgbClr val="EB35C8"/>
            </a:solidFill>
            <a:prstDash val="solid"/>
            <a:miter/>
          </a:ln>
          <a:effectLst/>
        </p:spPr>
        <p:txBody>
          <a:bodyPr rot="0" spcFirstLastPara="0" vertOverflow="overflow" horzOverflow="overflow" vert="horz" wrap="square" lIns="65313" tIns="32652" rIns="65313" bIns="32652" numCol="1" spcCol="0" rtlCol="0" fromWordArt="0" anchor="ctr" anchorCtr="0" forceAA="0" compatLnSpc="1">
            <a:prstTxWarp prst="textNoShape"/>
            <a:noAutofit/>
          </a:bodyPr>
          <a:lstStyle/>
          <a:p>
            <a:pPr marL="0" marR="0" lvl="0" indent="0" algn="ctr" defTabSz="7681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600" b="0" i="0" u="none" strike="noStrike" cap="none" spc="0">
              <a:ln>
                <a:noFill/>
              </a:ln>
              <a:solidFill>
                <a:srgbClr val="4D4D4D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2946130" name="Title 2"/>
          <p:cNvSpPr txBox="1"/>
          <p:nvPr/>
        </p:nvSpPr>
        <p:spPr bwMode="auto">
          <a:xfrm flipH="0" flipV="0">
            <a:off x="80561" y="5134150"/>
            <a:ext cx="3709685" cy="1517289"/>
          </a:xfrm>
          <a:prstGeom prst="rect">
            <a:avLst/>
          </a:prstGeom>
          <a:ln w="28575">
            <a:solidFill>
              <a:schemeClr val="tx1"/>
            </a:solidFill>
            <a:prstDash val="solid"/>
          </a:ln>
        </p:spPr>
        <p:txBody>
          <a:bodyPr vert="horz" lIns="65313" tIns="32652" rIns="65313" bIns="32652" rtlCol="0" anchor="ctr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3200">
                <a:latin typeface="Montserrat Black"/>
                <a:ea typeface="+mj-ea"/>
                <a:cs typeface="+mj-cs"/>
              </a:defRPr>
            </a:lvl1pPr>
          </a:lstStyle>
          <a:p>
            <a:pPr marL="0" marR="0" lvl="0" indent="0" algn="l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latin typeface="Tinos"/>
                <a:ea typeface="Tinos"/>
                <a:cs typeface="Tinos"/>
              </a:rPr>
              <a:t>В 2025:</a:t>
            </a:r>
            <a:endParaRPr sz="1600" b="1" i="0" u="none" strike="noStrike" cap="none" spc="0">
              <a:ln>
                <a:noFill/>
              </a:ln>
              <a:solidFill>
                <a:schemeClr val="tx1">
                  <a:lumMod val="75000"/>
                </a:schemeClr>
              </a:solidFill>
              <a:latin typeface="Tinos"/>
              <a:ea typeface="Tinos"/>
              <a:cs typeface="Tinos"/>
            </a:endParaRPr>
          </a:p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10 МО - 8 622 объекта </a:t>
            </a:r>
            <a:endParaRPr sz="1400" b="1" i="0" u="none" strike="noStrike" cap="none" spc="0">
              <a:ln>
                <a:noFill/>
              </a:ln>
              <a:solidFill>
                <a:srgbClr val="00B0F0"/>
              </a:solidFill>
              <a:latin typeface="Tinos"/>
              <a:ea typeface="Tinos"/>
              <a:cs typeface="Tinos"/>
            </a:endParaRPr>
          </a:p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федеральный бюджет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 - 10 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млн. 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346 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тыс.руб.</a:t>
            </a:r>
            <a:endParaRPr sz="1400" b="1" i="0" u="none" strike="noStrike" cap="none" spc="0">
              <a:ln>
                <a:noFill/>
              </a:ln>
              <a:solidFill>
                <a:srgbClr val="00B0F0"/>
              </a:solidFill>
              <a:latin typeface="Tinos"/>
              <a:ea typeface="Tinos"/>
              <a:cs typeface="Tinos"/>
            </a:endParaRPr>
          </a:p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400" b="1" i="0" u="none" strike="noStrike" cap="none" spc="0">
              <a:ln>
                <a:noFill/>
              </a:ln>
              <a:solidFill>
                <a:srgbClr val="00B0F0"/>
              </a:solidFill>
              <a:latin typeface="Tinos"/>
              <a:ea typeface="Tinos"/>
              <a:cs typeface="Tinos"/>
            </a:endParaRPr>
          </a:p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5 МО - 846 объектов</a:t>
            </a:r>
            <a:endParaRPr sz="1400" b="1" i="0" u="none" strike="noStrike" cap="none" spc="0">
              <a:ln>
                <a:noFill/>
              </a:ln>
              <a:solidFill>
                <a:srgbClr val="00B0F0"/>
              </a:solidFill>
              <a:latin typeface="Tinos"/>
              <a:ea typeface="Tinos"/>
              <a:cs typeface="Tinos"/>
            </a:endParaRPr>
          </a:p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 местный бюджет 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- 1 302,6 тыс.руб. </a:t>
            </a:r>
            <a:endParaRPr sz="1400" b="1" i="0" u="none" strike="noStrike" cap="none" spc="0">
              <a:ln>
                <a:noFill/>
              </a:ln>
              <a:solidFill>
                <a:srgbClr val="00B0F0"/>
              </a:solidFill>
              <a:latin typeface="Tinos"/>
              <a:ea typeface="Tinos"/>
              <a:cs typeface="Tinos"/>
            </a:endParaRPr>
          </a:p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400">
              <a:solidFill>
                <a:srgbClr val="00B0F0"/>
              </a:solidFill>
            </a:endParaRPr>
          </a:p>
        </p:txBody>
      </p:sp>
      <p:sp>
        <p:nvSpPr>
          <p:cNvPr id="940517657" name="Title 2"/>
          <p:cNvSpPr txBox="1"/>
          <p:nvPr/>
        </p:nvSpPr>
        <p:spPr bwMode="auto">
          <a:xfrm flipH="0" flipV="0">
            <a:off x="8153235" y="5134150"/>
            <a:ext cx="3954233" cy="1517289"/>
          </a:xfrm>
          <a:prstGeom prst="rect">
            <a:avLst/>
          </a:prstGeom>
          <a:ln w="28575">
            <a:solidFill>
              <a:schemeClr val="tx1"/>
            </a:solidFill>
            <a:prstDash val="solid"/>
          </a:ln>
        </p:spPr>
        <p:txBody>
          <a:bodyPr vert="horz" lIns="65313" tIns="32652" rIns="65313" bIns="32652" rtlCol="0" anchor="ctr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3200">
                <a:latin typeface="Montserrat Black"/>
                <a:ea typeface="+mj-ea"/>
                <a:cs typeface="+mj-cs"/>
              </a:defRPr>
            </a:lvl1pPr>
          </a:lstStyle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00B0F0"/>
              </a:solidFill>
              <a:latin typeface="Tinos"/>
              <a:ea typeface="Tinos"/>
              <a:cs typeface="Tinos"/>
            </a:endParaRPr>
          </a:p>
          <a:p>
            <a:pPr marL="0" marR="0" lvl="0" indent="0" algn="l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latin typeface="Tinos"/>
                <a:ea typeface="Tinos"/>
                <a:cs typeface="Tinos"/>
              </a:rPr>
              <a:t>В 2026:</a:t>
            </a:r>
            <a:endParaRPr sz="1600" b="1" i="0" u="none" strike="noStrike" cap="none" spc="0">
              <a:ln>
                <a:noFill/>
              </a:ln>
              <a:solidFill>
                <a:schemeClr val="tx1">
                  <a:lumMod val="75000"/>
                </a:schemeClr>
              </a:solidFill>
              <a:latin typeface="Tinos"/>
              <a:ea typeface="Tinos"/>
              <a:cs typeface="Tinos"/>
            </a:endParaRPr>
          </a:p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14 МО - 100 000 объектов</a:t>
            </a:r>
            <a:endParaRPr sz="1400" b="1" i="0" u="none" strike="noStrike" cap="none" spc="0">
              <a:ln>
                <a:noFill/>
              </a:ln>
              <a:solidFill>
                <a:srgbClr val="00B0F0"/>
              </a:solidFill>
              <a:latin typeface="Tinos"/>
              <a:ea typeface="Tinos"/>
              <a:cs typeface="Tinos"/>
            </a:endParaRPr>
          </a:p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федеральный бюджет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 – 74 млн.руб.</a:t>
            </a:r>
            <a:endParaRPr sz="1400" b="1" i="0" u="none" strike="noStrike" cap="none" spc="0">
              <a:ln>
                <a:noFill/>
              </a:ln>
              <a:solidFill>
                <a:srgbClr val="00B0F0"/>
              </a:solidFill>
              <a:latin typeface="Tinos"/>
              <a:ea typeface="Tinos"/>
              <a:cs typeface="Tinos"/>
            </a:endParaRPr>
          </a:p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400" b="1" i="0" u="none" strike="noStrike" cap="none" spc="0">
              <a:ln>
                <a:noFill/>
              </a:ln>
              <a:solidFill>
                <a:srgbClr val="00B0F0"/>
              </a:solidFill>
              <a:latin typeface="Tinos"/>
              <a:ea typeface="Tinos"/>
              <a:cs typeface="Tinos"/>
            </a:endParaRPr>
          </a:p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5 МО - 912 объектов</a:t>
            </a:r>
            <a:endParaRPr sz="1400" b="1" i="0" u="none" strike="noStrike" cap="none" spc="0">
              <a:ln>
                <a:noFill/>
              </a:ln>
              <a:solidFill>
                <a:srgbClr val="00B0F0"/>
              </a:solidFill>
              <a:latin typeface="Tinos"/>
              <a:ea typeface="Tinos"/>
              <a:cs typeface="Tinos"/>
            </a:endParaRPr>
          </a:p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Tinos"/>
                <a:ea typeface="Tinos"/>
                <a:cs typeface="Tinos"/>
              </a:rPr>
              <a:t> местный бюджет - 1 443,7 тыс.руб.</a:t>
            </a:r>
            <a:endParaRPr sz="1400" b="1" i="0" u="none" strike="noStrike" cap="none" spc="0">
              <a:ln>
                <a:noFill/>
              </a:ln>
              <a:solidFill>
                <a:srgbClr val="00B0F0"/>
              </a:solidFill>
              <a:latin typeface="Tinos"/>
              <a:ea typeface="Tinos"/>
              <a:cs typeface="Tinos"/>
            </a:endParaRPr>
          </a:p>
          <a:p>
            <a:pPr marL="0" marR="0" lvl="0" indent="0" algn="ctr" defTabSz="653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540033001" name="Скругленный прямоугольник 16"/>
          <p:cNvSpPr/>
          <p:nvPr/>
        </p:nvSpPr>
        <p:spPr bwMode="auto">
          <a:xfrm flipH="0" flipV="0">
            <a:off x="3911384" y="5854633"/>
            <a:ext cx="4139658" cy="850219"/>
          </a:xfrm>
          <a:prstGeom prst="roundRect">
            <a:avLst>
              <a:gd name="adj" fmla="val 13236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400" b="1" i="0" u="none" strike="noStrike" cap="none" spc="0">
                <a:solidFill>
                  <a:schemeClr val="tx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ККР за счет местного бюджета выполняют: </a:t>
            </a:r>
            <a:endParaRPr sz="1400" b="1" i="0" u="none" strike="noStrike" cap="none" spc="0">
              <a:solidFill>
                <a:schemeClr val="tx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400" b="1" i="0" u="none" strike="noStrike" cap="none" spc="0">
                <a:solidFill>
                  <a:schemeClr val="tx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г.о. Кохма, Тейково, </a:t>
            </a:r>
            <a:endParaRPr lang="ru-RU" sz="1400" b="1" i="0" u="none" strike="noStrike" cap="none" spc="0">
              <a:solidFill>
                <a:schemeClr val="tx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400" b="1" i="0" u="none" strike="noStrike" cap="none" spc="0">
                <a:solidFill>
                  <a:schemeClr val="tx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Тейковский, Родниковский, Южский районы</a:t>
            </a:r>
            <a:endParaRPr sz="1400" b="1" strike="noStrike" spc="0">
              <a:solidFill>
                <a:schemeClr val="tx1">
                  <a:lumMod val="75000"/>
                </a:schemeClr>
              </a:solidFill>
              <a:latin typeface="Times New Roman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6828745" name="Заголовок 2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>
                <a:solidFill>
                  <a:schemeClr val="accent1"/>
                </a:solidFill>
              </a:rPr>
              <a:t>ПР-1424. Выявление </a:t>
            </a:r>
            <a:r>
              <a:rPr lang="ru-RU">
                <a:solidFill>
                  <a:schemeClr val="accent1"/>
                </a:solidFill>
              </a:rPr>
              <a:t>правообладателей</a:t>
            </a:r>
            <a:endParaRPr lang="ru-RU">
              <a:solidFill>
                <a:schemeClr val="accent1"/>
              </a:solidFill>
            </a:endParaRPr>
          </a:p>
        </p:txBody>
      </p:sp>
      <p:sp>
        <p:nvSpPr>
          <p:cNvPr id="1806954557" name="Номер слайда 1"/>
          <p:cNvSpPr txBox="1"/>
          <p:nvPr/>
        </p:nvSpPr>
        <p:spPr bwMode="auto">
          <a:xfrm>
            <a:off x="9423502" y="6428713"/>
            <a:ext cx="2743200" cy="36512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65658">
              <a:defRPr sz="1400" b="1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232828" algn="l" defTabSz="465658">
              <a:defRPr sz="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5658" algn="l" defTabSz="465658">
              <a:defRPr sz="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8487" algn="l" defTabSz="465658">
              <a:defRPr sz="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1316" algn="l" defTabSz="465658">
              <a:defRPr sz="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4146" algn="l" defTabSz="465658">
              <a:defRPr sz="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6976" algn="l" defTabSz="465658">
              <a:defRPr sz="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805" algn="l" defTabSz="465658">
              <a:defRPr sz="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2632" algn="l" defTabSz="465658">
              <a:defRPr sz="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6564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9F77D9-18B2-D431-2B46-3264079D6E4A}" type="slidenum">
              <a:rPr lang="ru-RU" sz="14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ea typeface="Arial"/>
                <a:cs typeface="Arial"/>
              </a:rPr>
              <a:t/>
            </a:fld>
            <a:endParaRPr lang="ru-RU" sz="1400" b="1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23776890" name="Прямоугольник 29"/>
          <p:cNvSpPr/>
          <p:nvPr/>
        </p:nvSpPr>
        <p:spPr bwMode="auto">
          <a:xfrm>
            <a:off x="5760906" y="5406651"/>
            <a:ext cx="6190755" cy="578881"/>
          </a:xfrm>
          <a:prstGeom prst="roundRect">
            <a:avLst>
              <a:gd name="adj" fmla="val 16667"/>
            </a:avLst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656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ea typeface="Arial"/>
                <a:cs typeface="Arial"/>
              </a:rPr>
              <a:t>Регионы, имеющие низкую результативность </a:t>
            </a:r>
            <a:br>
              <a:rPr lang="ru-RU" sz="14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ea typeface="Arial"/>
                <a:cs typeface="Arial"/>
              </a:rPr>
            </a:br>
            <a:r>
              <a:rPr lang="ru-RU" sz="14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ea typeface="Arial"/>
                <a:cs typeface="Arial"/>
              </a:rPr>
              <a:t>проведения работ на 01.09.2025:</a:t>
            </a:r>
            <a:endParaRPr/>
          </a:p>
        </p:txBody>
      </p:sp>
      <p:sp>
        <p:nvSpPr>
          <p:cNvPr id="1030469544" name="Shape 363"/>
          <p:cNvSpPr/>
          <p:nvPr/>
        </p:nvSpPr>
        <p:spPr bwMode="auto">
          <a:xfrm flipH="0" flipV="0">
            <a:off x="7087903" y="1792158"/>
            <a:ext cx="3536761" cy="92705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999" tIns="59998" rIns="119999" bIns="59998" anchor="ctr">
            <a:noAutofit/>
          </a:bodyPr>
          <a:lstStyle/>
          <a:p>
            <a:pPr marL="0" marR="0" lvl="0" indent="0" algn="ctr" defTabSz="3428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ea typeface="Arial"/>
                <a:cs typeface="Segoe UI"/>
              </a:rPr>
              <a:t>ВСЕГО в ПЛАНАХ-ГРАФИКАХ </a:t>
            </a:r>
            <a:endParaRPr sz="1600" b="1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Segoe UI"/>
            </a:endParaRPr>
          </a:p>
        </p:txBody>
      </p:sp>
      <p:sp>
        <p:nvSpPr>
          <p:cNvPr id="1556178934" name="Скругленный прямоугольник 44"/>
          <p:cNvSpPr/>
          <p:nvPr/>
        </p:nvSpPr>
        <p:spPr bwMode="auto">
          <a:xfrm>
            <a:off x="6229350" y="888303"/>
            <a:ext cx="5730971" cy="649819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8CFF"/>
                </a:solidFill>
                <a:latin typeface="Arial"/>
                <a:ea typeface="Arial"/>
                <a:cs typeface="Segoe UI Semibold"/>
              </a:rPr>
              <a:t>Планы-графики </a:t>
            </a:r>
            <a:r>
              <a:rPr lang="ru-RU" sz="1800" b="1" i="0" u="none" strike="noStrike" cap="none" spc="0">
                <a:ln>
                  <a:noFill/>
                </a:ln>
                <a:solidFill>
                  <a:srgbClr val="008CFF"/>
                </a:solidFill>
                <a:latin typeface="Arial"/>
                <a:ea typeface="Arial"/>
                <a:cs typeface="Segoe UI Semibold"/>
              </a:rPr>
              <a:t>по проведению работ </a:t>
            </a:r>
            <a:br>
              <a:rPr lang="ru-RU" sz="1800" b="1" i="0" u="none" strike="noStrike" cap="none" spc="0">
                <a:ln>
                  <a:noFill/>
                </a:ln>
                <a:solidFill>
                  <a:srgbClr val="008CFF"/>
                </a:solidFill>
                <a:latin typeface="Arial"/>
                <a:ea typeface="Arial"/>
                <a:cs typeface="Segoe UI Semibold"/>
              </a:rPr>
            </a:br>
            <a:r>
              <a:rPr lang="ru-RU" sz="1800" b="1" i="0" u="none" strike="noStrike" cap="none" spc="0">
                <a:ln>
                  <a:noFill/>
                </a:ln>
                <a:solidFill>
                  <a:srgbClr val="008CFF"/>
                </a:solidFill>
                <a:latin typeface="Arial"/>
                <a:ea typeface="Arial"/>
                <a:cs typeface="Segoe UI Semibold"/>
              </a:rPr>
              <a:t>по </a:t>
            </a:r>
            <a:r>
              <a:rPr lang="ru-RU" sz="1800" b="1" i="0" u="none" strike="noStrike" cap="none" spc="0">
                <a:ln>
                  <a:noFill/>
                </a:ln>
                <a:solidFill>
                  <a:srgbClr val="008CFF"/>
                </a:solidFill>
                <a:latin typeface="Arial"/>
                <a:ea typeface="Arial"/>
                <a:cs typeface="Segoe UI Semibold"/>
              </a:rPr>
              <a:t>выявлению правообладателей </a:t>
            </a:r>
            <a:r>
              <a:rPr lang="ru-RU" sz="1800" b="1" i="0" u="none" strike="noStrike" cap="none" spc="0">
                <a:ln>
                  <a:noFill/>
                </a:ln>
                <a:solidFill>
                  <a:srgbClr val="008CFF"/>
                </a:solidFill>
                <a:latin typeface="Arial"/>
                <a:ea typeface="Arial"/>
                <a:cs typeface="Segoe UI Semibold"/>
              </a:rPr>
              <a:t>РУОН</a:t>
            </a:r>
            <a:endParaRPr lang="ru-RU" sz="1800" b="1" i="0" u="none" strike="noStrike" cap="none" spc="0">
              <a:ln>
                <a:noFill/>
              </a:ln>
              <a:solidFill>
                <a:srgbClr val="008CFF"/>
              </a:solidFill>
              <a:latin typeface="Arial"/>
              <a:ea typeface="Arial"/>
              <a:cs typeface="Segoe UI Semibold"/>
            </a:endParaRPr>
          </a:p>
        </p:txBody>
      </p:sp>
      <p:sp>
        <p:nvSpPr>
          <p:cNvPr id="357458201" name="Прямоугольник с двумя скругленными противолежащими углами 45"/>
          <p:cNvSpPr/>
          <p:nvPr/>
        </p:nvSpPr>
        <p:spPr bwMode="auto">
          <a:xfrm flipH="1" flipV="0">
            <a:off x="7263524" y="2889408"/>
            <a:ext cx="3185518" cy="113942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19050">
            <a:gradFill>
              <a:gsLst>
                <a:gs pos="44000">
                  <a:schemeClr val="tx1"/>
                </a:gs>
                <a:gs pos="99000">
                  <a:schemeClr val="accent2">
                    <a:lumMod val="60000"/>
                    <a:lumOff val="40000"/>
                  </a:schemeClr>
                </a:gs>
              </a:gsLst>
              <a:lin ang="18900000" scaled="1"/>
            </a:gra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69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8CFF">
                    <a:lumMod val="50000"/>
                  </a:srgbClr>
                </a:solidFill>
                <a:latin typeface="Arial"/>
                <a:ea typeface="Arial"/>
                <a:cs typeface="Arial"/>
              </a:rPr>
              <a:t>216 281</a:t>
            </a:r>
            <a:endParaRPr/>
          </a:p>
        </p:txBody>
      </p:sp>
      <p:sp>
        <p:nvSpPr>
          <p:cNvPr id="1105962817" name="Скругленный прямоугольник 47"/>
          <p:cNvSpPr/>
          <p:nvPr/>
        </p:nvSpPr>
        <p:spPr bwMode="auto">
          <a:xfrm>
            <a:off x="214719" y="880428"/>
            <a:ext cx="5471511" cy="649819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8CFF"/>
                </a:solidFill>
                <a:latin typeface="Arial"/>
                <a:ea typeface="Arial"/>
                <a:cs typeface="Segoe UI Semibold"/>
              </a:rPr>
              <a:t>Показатели Ивановской области</a:t>
            </a:r>
            <a:r>
              <a:rPr lang="ru-RU" sz="1800" b="1" i="0" u="none" strike="noStrike" cap="none" spc="0">
                <a:ln>
                  <a:noFill/>
                </a:ln>
                <a:solidFill>
                  <a:srgbClr val="008CFF"/>
                </a:solidFill>
                <a:latin typeface="Arial"/>
                <a:ea typeface="Arial"/>
                <a:cs typeface="Segoe UI Semibold"/>
              </a:rPr>
              <a:t> по выявлению правообладателей</a:t>
            </a:r>
            <a:endParaRPr sz="1800" b="1" i="0" u="none" strike="noStrike" cap="none" spc="0">
              <a:ln>
                <a:noFill/>
              </a:ln>
              <a:solidFill>
                <a:srgbClr val="008CFF"/>
              </a:solidFill>
              <a:latin typeface="Arial"/>
              <a:ea typeface="Arial"/>
              <a:cs typeface="Segoe UI Semibold"/>
            </a:endParaRPr>
          </a:p>
        </p:txBody>
      </p:sp>
      <p:pic>
        <p:nvPicPr>
          <p:cNvPr id="363746242" name="Рисунок 4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127520" y="2464831"/>
            <a:ext cx="994289" cy="994289"/>
          </a:xfrm>
          <a:prstGeom prst="rect">
            <a:avLst/>
          </a:prstGeom>
        </p:spPr>
      </p:pic>
      <p:sp>
        <p:nvSpPr>
          <p:cNvPr id="1946573192" name="Shape 363"/>
          <p:cNvSpPr/>
          <p:nvPr/>
        </p:nvSpPr>
        <p:spPr bwMode="auto">
          <a:xfrm>
            <a:off x="445221" y="1685822"/>
            <a:ext cx="2300360" cy="4335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999" tIns="59998" rIns="119999" bIns="59998" anchor="ctr">
            <a:noAutofit/>
          </a:bodyPr>
          <a:lstStyle/>
          <a:p>
            <a:pPr marL="0" marR="0" lvl="0" indent="0" algn="ctr" defTabSz="3428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ea typeface="Arial"/>
                <a:cs typeface="Segoe UI"/>
              </a:rPr>
              <a:t>СНЯТО С УЧЕТА</a:t>
            </a:r>
            <a:endParaRPr sz="1100" b="1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Segoe UI"/>
            </a:endParaRPr>
          </a:p>
        </p:txBody>
      </p:sp>
      <p:sp>
        <p:nvSpPr>
          <p:cNvPr id="463123310" name="Shape 363"/>
          <p:cNvSpPr/>
          <p:nvPr/>
        </p:nvSpPr>
        <p:spPr bwMode="auto">
          <a:xfrm flipH="0" flipV="0">
            <a:off x="2885499" y="1685821"/>
            <a:ext cx="2350728" cy="4335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997" tIns="59997" rIns="119997" bIns="59997" anchor="ctr">
            <a:noAutofit/>
          </a:bodyPr>
          <a:lstStyle/>
          <a:p>
            <a:pPr marL="0" marR="0" lvl="0" indent="0" algn="ctr" defTabSz="3428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ea typeface="Arial"/>
                <a:cs typeface="Segoe UI"/>
              </a:rPr>
              <a:t>ВЫЯВЛЕНО ОБЪЕКТОВ НЕДВИЖИМОСТИ </a:t>
            </a:r>
            <a:endParaRPr lang="ru-RU" sz="1200" b="1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Segoe UI"/>
            </a:endParaRPr>
          </a:p>
        </p:txBody>
      </p:sp>
      <p:sp>
        <p:nvSpPr>
          <p:cNvPr id="7495688" name="Прямоугольник с двумя скругленными противолежащими углами 72"/>
          <p:cNvSpPr/>
          <p:nvPr/>
        </p:nvSpPr>
        <p:spPr bwMode="auto">
          <a:xfrm flipH="1">
            <a:off x="421975" y="2103873"/>
            <a:ext cx="2323605" cy="72191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19050">
            <a:gradFill>
              <a:gsLst>
                <a:gs pos="44000">
                  <a:schemeClr val="tx1"/>
                </a:gs>
                <a:gs pos="99000">
                  <a:schemeClr val="accent2">
                    <a:lumMod val="60000"/>
                    <a:lumOff val="40000"/>
                  </a:schemeClr>
                </a:gs>
              </a:gsLst>
              <a:lin ang="18900000" scaled="1"/>
            </a:gra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69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/>
          </a:p>
          <a:p>
            <a:pPr marL="0" marR="0" lvl="0" indent="0" algn="ctr" defTabSz="68569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8CFF">
                    <a:lumMod val="50000"/>
                  </a:srgbClr>
                </a:solidFill>
                <a:latin typeface="Arial"/>
                <a:ea typeface="Arial"/>
                <a:cs typeface="Arial"/>
              </a:rPr>
              <a:t>29 511</a:t>
            </a:r>
            <a:endParaRPr lang="ru-RU" sz="1800" b="1" i="0" u="none" strike="noStrike" cap="none" spc="0">
              <a:ln>
                <a:noFill/>
              </a:ln>
              <a:solidFill>
                <a:srgbClr val="008CFF">
                  <a:lumMod val="50000"/>
                </a:srgbClr>
              </a:solidFill>
              <a:latin typeface="Times New Roman"/>
              <a:cs typeface="Times New Roman"/>
            </a:endParaRPr>
          </a:p>
          <a:p>
            <a:pPr marL="0" marR="0" lvl="0" indent="0" algn="ctr" defTabSz="68569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/>
              <a:t>76</a:t>
            </a:r>
            <a:r>
              <a:rPr/>
              <a:t>7</a:t>
            </a:r>
            <a:endParaRPr sz="1800"/>
          </a:p>
          <a:p>
            <a:pPr>
              <a:defRPr/>
            </a:pPr>
            <a:endParaRPr/>
          </a:p>
        </p:txBody>
      </p:sp>
      <p:sp>
        <p:nvSpPr>
          <p:cNvPr id="104432912" name="Прямоугольник с двумя скругленными противолежащими углами 73"/>
          <p:cNvSpPr/>
          <p:nvPr/>
        </p:nvSpPr>
        <p:spPr bwMode="auto">
          <a:xfrm>
            <a:off x="2911957" y="2103873"/>
            <a:ext cx="2324268" cy="72191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19050">
            <a:gradFill>
              <a:gsLst>
                <a:gs pos="44000">
                  <a:schemeClr val="tx1"/>
                </a:gs>
                <a:gs pos="99000">
                  <a:schemeClr val="accent2">
                    <a:lumMod val="60000"/>
                    <a:lumOff val="40000"/>
                  </a:schemeClr>
                </a:gs>
              </a:gsLst>
              <a:lin ang="18900000" scaled="1"/>
            </a:gra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69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8CFF">
                    <a:lumMod val="50000"/>
                  </a:srgbClr>
                </a:solidFill>
                <a:latin typeface="Arial"/>
                <a:ea typeface="Arial"/>
                <a:cs typeface="Arial"/>
              </a:rPr>
              <a:t>4 354</a:t>
            </a:r>
            <a:endParaRPr/>
          </a:p>
          <a:p>
            <a:pPr marL="0" marR="0" lvl="0" indent="0" algn="ctr" defTabSz="68569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>
                <a:ln>
                  <a:noFill/>
                </a:ln>
                <a:solidFill>
                  <a:srgbClr val="595959"/>
                </a:solidFill>
                <a:latin typeface="Arial"/>
                <a:ea typeface="Arial"/>
                <a:cs typeface="Arial"/>
              </a:rPr>
              <a:t> </a:t>
            </a:r>
            <a:endParaRPr lang="ru-RU" sz="1200" b="1" i="0" u="none" strike="noStrike" cap="none" spc="0">
              <a:ln>
                <a:noFill/>
              </a:ln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896001" name="Shape 363"/>
          <p:cNvSpPr/>
          <p:nvPr/>
        </p:nvSpPr>
        <p:spPr bwMode="auto">
          <a:xfrm flipH="0" flipV="0">
            <a:off x="375737" y="3727569"/>
            <a:ext cx="2380497" cy="4335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997" tIns="59997" rIns="119997" bIns="59997" anchor="ctr">
            <a:noAutofit/>
          </a:bodyPr>
          <a:lstStyle/>
          <a:p>
            <a:pPr marL="0" marR="0" lvl="0" indent="0" algn="ctr" defTabSz="342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200" b="1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Segoe UI"/>
            </a:endParaRPr>
          </a:p>
          <a:p>
            <a:pPr marL="0" marR="0" lvl="0" indent="0" algn="ctr" defTabSz="342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ea typeface="Arial"/>
                <a:cs typeface="Segoe UI"/>
              </a:rPr>
              <a:t>ЗАРЕГИСТРИРОВАНО РВП (ОН)</a:t>
            </a:r>
            <a:endParaRPr lang="ru-RU" sz="1200" b="1" i="0" u="none" strike="noStrike" cap="none" spc="0">
              <a:ln>
                <a:noFill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0" marR="0" lvl="0" indent="0" algn="ctr" defTabSz="3428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1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Segoe UI"/>
            </a:endParaRPr>
          </a:p>
        </p:txBody>
      </p:sp>
      <p:sp>
        <p:nvSpPr>
          <p:cNvPr id="312198479" name="Прямоугольник с двумя скругленными противолежащими углами 75"/>
          <p:cNvSpPr/>
          <p:nvPr/>
        </p:nvSpPr>
        <p:spPr bwMode="auto">
          <a:xfrm>
            <a:off x="450426" y="3020256"/>
            <a:ext cx="2305810" cy="70731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19050">
            <a:gradFill>
              <a:gsLst>
                <a:gs pos="44000">
                  <a:schemeClr val="tx1"/>
                </a:gs>
                <a:gs pos="99000">
                  <a:schemeClr val="accent2">
                    <a:lumMod val="60000"/>
                    <a:lumOff val="40000"/>
                  </a:schemeClr>
                </a:gs>
              </a:gsLst>
              <a:lin ang="18900000" scaled="1"/>
            </a:gra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69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8CFF">
                    <a:lumMod val="50000"/>
                  </a:srgbClr>
                </a:solidFill>
                <a:latin typeface="Arial"/>
                <a:ea typeface="Arial"/>
                <a:cs typeface="Arial"/>
              </a:rPr>
              <a:t>45 514</a:t>
            </a:r>
            <a:endParaRPr/>
          </a:p>
        </p:txBody>
      </p:sp>
      <p:sp>
        <p:nvSpPr>
          <p:cNvPr id="409250988" name="Прямоугольник с двумя скругленными противолежащими углами 76"/>
          <p:cNvSpPr/>
          <p:nvPr/>
        </p:nvSpPr>
        <p:spPr bwMode="auto">
          <a:xfrm flipH="1">
            <a:off x="2944512" y="3007733"/>
            <a:ext cx="2291715" cy="70731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19050">
            <a:gradFill>
              <a:gsLst>
                <a:gs pos="44000">
                  <a:schemeClr val="tx1"/>
                </a:gs>
                <a:gs pos="99000">
                  <a:schemeClr val="accent2">
                    <a:lumMod val="60000"/>
                    <a:lumOff val="40000"/>
                  </a:schemeClr>
                </a:gs>
              </a:gsLst>
              <a:lin ang="18900000" scaled="1"/>
            </a:gra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69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600"/>
          </a:p>
          <a:p>
            <a:pPr marL="0" marR="0" lvl="0" indent="0" algn="ctr" defTabSz="68569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8CFF">
                    <a:lumMod val="50000"/>
                  </a:srgbClr>
                </a:solidFill>
                <a:latin typeface="Arial"/>
                <a:ea typeface="Arial"/>
                <a:cs typeface="Arial"/>
              </a:rPr>
              <a:t>5 113</a:t>
            </a:r>
            <a:endParaRPr lang="ru-RU" sz="1800" b="1" i="0" u="none" strike="noStrike" cap="none" spc="0">
              <a:ln>
                <a:noFill/>
              </a:ln>
              <a:solidFill>
                <a:srgbClr val="008CFF">
                  <a:lumMod val="50000"/>
                </a:srgbClr>
              </a:solidFill>
              <a:latin typeface="Arial"/>
              <a:ea typeface="Arial"/>
              <a:cs typeface="Arial"/>
            </a:endParaRPr>
          </a:p>
          <a:p>
            <a:pPr marL="0" marR="0" lvl="0" indent="0" algn="ctr" defTabSz="68569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1" i="0" u="none" strike="noStrike" cap="none" spc="0">
              <a:ln>
                <a:noFill/>
              </a:ln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12058959" name="Shape 363"/>
          <p:cNvSpPr/>
          <p:nvPr/>
        </p:nvSpPr>
        <p:spPr bwMode="auto">
          <a:xfrm>
            <a:off x="2912621" y="3699011"/>
            <a:ext cx="2323605" cy="4335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999" tIns="59998" rIns="119999" bIns="59998" anchor="ctr">
            <a:noAutofit/>
          </a:bodyPr>
          <a:lstStyle/>
          <a:p>
            <a:pPr marL="0" marR="0" lvl="0" indent="0" algn="ctr" defTabSz="3428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ea typeface="Arial"/>
                <a:cs typeface="Segoe UI"/>
              </a:rPr>
              <a:t>ВЫЯВЛЕНО ПРАВООБЛАДАТЕЛЕЙ</a:t>
            </a:r>
            <a:endParaRPr lang="ru-RU" sz="1200" b="1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Segoe UI"/>
            </a:endParaRPr>
          </a:p>
        </p:txBody>
      </p:sp>
      <p:pic>
        <p:nvPicPr>
          <p:cNvPr id="1811071388" name="Рисунок 7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25460" y="2560464"/>
            <a:ext cx="649827" cy="649827"/>
          </a:xfrm>
          <a:prstGeom prst="rect">
            <a:avLst/>
          </a:prstGeom>
        </p:spPr>
      </p:pic>
      <p:sp>
        <p:nvSpPr>
          <p:cNvPr id="483496009" name="Скругленный прямоугольник 82"/>
          <p:cNvSpPr/>
          <p:nvPr/>
        </p:nvSpPr>
        <p:spPr bwMode="auto">
          <a:xfrm flipH="0" flipV="0">
            <a:off x="309079" y="4401450"/>
            <a:ext cx="6900991" cy="20792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30345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Высокие показатели </a:t>
            </a:r>
            <a:endParaRPr sz="1600">
              <a:solidFill>
                <a:schemeClr val="tx2">
                  <a:lumMod val="50000"/>
                </a:schemeClr>
              </a:solidFill>
            </a:endParaRPr>
          </a:p>
          <a:p>
            <a:pPr marL="0" marR="0" lvl="0" indent="0" algn="ctr" defTabSz="30345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выявления правообладателей РУОН</a:t>
            </a:r>
            <a:endParaRPr sz="1600" b="1" i="0" u="none" strike="noStrike" cap="none" spc="0">
              <a:ln>
                <a:noFill/>
              </a:ln>
              <a:solidFill>
                <a:schemeClr val="tx2">
                  <a:lumMod val="50000"/>
                </a:schemeClr>
              </a:solidFill>
              <a:latin typeface="Arial"/>
              <a:ea typeface="Arial"/>
              <a:cs typeface="Arial"/>
            </a:endParaRPr>
          </a:p>
          <a:p>
            <a:pPr marL="0" marR="0" lvl="0" indent="0" algn="ctr" defTabSz="303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600">
              <a:solidFill>
                <a:schemeClr val="tx2">
                  <a:lumMod val="50000"/>
                </a:schemeClr>
              </a:solidFill>
            </a:endParaRPr>
          </a:p>
          <a:p>
            <a:pPr marL="0" marR="0" lvl="0" indent="-17145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>
                <a:tab pos="808038" algn="l"/>
              </a:tabLst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Городской округ Иваново - 1154 правообладателей</a:t>
            </a:r>
            <a:endParaRPr sz="1600">
              <a:solidFill>
                <a:schemeClr val="tx2">
                  <a:lumMod val="50000"/>
                </a:schemeClr>
              </a:solidFill>
            </a:endParaRPr>
          </a:p>
          <a:p>
            <a:pPr marL="0" marR="0" lvl="0" indent="-17145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>
                <a:tab pos="808038" algn="l"/>
              </a:tabLst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Савинский муниципальный район - 517 </a:t>
            </a:r>
            <a:r>
              <a:rPr lang="ru-RU" sz="1600" b="0" i="0" u="none" strike="noStrike" cap="none" spc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правообладателей</a:t>
            </a:r>
            <a:endParaRPr sz="1600">
              <a:solidFill>
                <a:schemeClr val="tx2">
                  <a:lumMod val="50000"/>
                </a:schemeClr>
              </a:solidFill>
            </a:endParaRPr>
          </a:p>
          <a:p>
            <a:pPr marL="0" marR="0" lvl="0" indent="-17145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>
                <a:tab pos="808038" algn="l"/>
              </a:tabLst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Комсомомольский муниципальный район - 630 </a:t>
            </a:r>
            <a:r>
              <a:rPr lang="ru-RU" sz="1600" b="0" i="0" u="none" strike="noStrike" cap="none" spc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правообладателей</a:t>
            </a:r>
            <a:endParaRPr sz="16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5437072" name="Graphic 5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5386065" y="2452959"/>
            <a:ext cx="1587955" cy="757332"/>
          </a:xfrm>
          <a:prstGeom prst="rect">
            <a:avLst/>
          </a:prstGeom>
        </p:spPr>
      </p:pic>
      <p:pic>
        <p:nvPicPr>
          <p:cNvPr id="587722658" name="Рисунок 137327718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7322132" y="4199000"/>
            <a:ext cx="4561772" cy="2594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7798983" name="Title 2"/>
          <p:cNvSpPr>
            <a:spLocks noGrp="1"/>
          </p:cNvSpPr>
          <p:nvPr>
            <p:ph type="title"/>
          </p:nvPr>
        </p:nvSpPr>
        <p:spPr bwMode="auto">
          <a:xfrm>
            <a:off x="962022" y="2"/>
            <a:ext cx="10534650" cy="838197"/>
          </a:xfrm>
        </p:spPr>
        <p:txBody>
          <a:bodyPr anchor="ctr">
            <a:normAutofit/>
          </a:bodyPr>
          <a:lstStyle>
            <a:lvl1pPr>
              <a:tabLst>
                <a:tab pos="1079470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/>
              <a:t>Формирование Банка земли Ивановской области</a:t>
            </a:r>
            <a:endParaRPr/>
          </a:p>
        </p:txBody>
      </p:sp>
      <p:pic>
        <p:nvPicPr>
          <p:cNvPr id="1522287364" name="Рисунок 142315325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2191" y="4536396"/>
            <a:ext cx="3854129" cy="2077925"/>
          </a:xfrm>
          <a:prstGeom prst="rect">
            <a:avLst/>
          </a:prstGeom>
        </p:spPr>
      </p:pic>
      <p:pic>
        <p:nvPicPr>
          <p:cNvPr id="904943466" name="Рисунок 49700335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30" y="981072"/>
            <a:ext cx="5501318" cy="3555321"/>
          </a:xfrm>
          <a:prstGeom prst="rect">
            <a:avLst/>
          </a:prstGeom>
        </p:spPr>
      </p:pic>
      <p:sp>
        <p:nvSpPr>
          <p:cNvPr id="1267413597" name="Номер слайда 2"/>
          <p:cNvSpPr>
            <a:spLocks noGrp="1"/>
          </p:cNvSpPr>
          <p:nvPr>
            <p:ph type="sldNum" sz="quarter" idx="10"/>
          </p:nvPr>
        </p:nvSpPr>
        <p:spPr bwMode="auto">
          <a:xfrm>
            <a:off x="11692413" y="6450277"/>
            <a:ext cx="359838" cy="318942"/>
          </a:xfrm>
        </p:spPr>
        <p:txBody>
          <a:bodyPr/>
          <a:lstStyle/>
          <a:p>
            <a:pPr marL="0" marR="0" lvl="0" indent="0" algn="r" defTabSz="465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>
                <a:solidFill>
                  <a:schemeClr val="tx2"/>
                </a:solidFill>
              </a:rPr>
              <a:t>6</a:t>
            </a:r>
            <a:endParaRPr sz="1400" b="1" i="0" u="none" strike="noStrike" cap="none" spc="0">
              <a:ln>
                <a:noFill/>
              </a:ln>
              <a:solidFill>
                <a:schemeClr val="tx2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03590901" name="Скругленный прямоугольник 16"/>
          <p:cNvSpPr/>
          <p:nvPr/>
        </p:nvSpPr>
        <p:spPr bwMode="auto">
          <a:xfrm flipH="0" flipV="0">
            <a:off x="6345132" y="1175274"/>
            <a:ext cx="5098923" cy="960914"/>
          </a:xfrm>
          <a:prstGeom prst="roundRect">
            <a:avLst>
              <a:gd name="adj" fmla="val 13236"/>
            </a:avLst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800" b="1" strike="noStrike" spc="0">
                <a:solidFill>
                  <a:srgbClr val="FFFFFF"/>
                </a:solidFill>
                <a:latin typeface="Times New Roman"/>
                <a:ea typeface="DejaVu Sans"/>
              </a:rPr>
              <a:t>Целевой параметр для Ивановской области </a:t>
            </a:r>
            <a:endParaRPr lang="ru-RU" sz="1800" b="1" strike="noStrike" spc="0">
              <a:solidFill>
                <a:srgbClr val="FFFFFF"/>
              </a:solid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800" b="1" strike="noStrike" spc="0">
                <a:solidFill>
                  <a:srgbClr val="FFFFFF"/>
                </a:solidFill>
                <a:latin typeface="Times New Roman"/>
                <a:ea typeface="DejaVu Sans"/>
              </a:rPr>
              <a:t>2026 год - 2191,94 га</a:t>
            </a:r>
            <a:endParaRPr sz="1800" b="1" strike="noStrike" spc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800" b="1" strike="noStrike" spc="0">
                <a:solidFill>
                  <a:srgbClr val="FFFFFF"/>
                </a:solidFill>
                <a:latin typeface="Times New Roman"/>
                <a:ea typeface="DejaVu Sans"/>
              </a:rPr>
              <a:t>2030 год - 2788,10 га </a:t>
            </a:r>
            <a:endParaRPr lang="ru-RU" sz="1800" b="1" strike="noStrike" spc="0">
              <a:solidFill>
                <a:srgbClr val="FFFFFF"/>
              </a:solidFill>
              <a:latin typeface="Times New Roman"/>
              <a:ea typeface="DejaVu Sans"/>
            </a:endParaRPr>
          </a:p>
        </p:txBody>
      </p:sp>
      <p:sp>
        <p:nvSpPr>
          <p:cNvPr id="1622209371" name="Скругленный прямоугольник 71"/>
          <p:cNvSpPr/>
          <p:nvPr/>
        </p:nvSpPr>
        <p:spPr bwMode="auto">
          <a:xfrm flipH="0" flipV="0">
            <a:off x="6080177" y="2355826"/>
            <a:ext cx="5792151" cy="1827702"/>
          </a:xfrm>
          <a:prstGeom prst="roundRect">
            <a:avLst>
              <a:gd name="adj" fmla="val 18038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768" tIns="48384" rIns="96768" bIns="48384" numCol="1" spcCol="0" rtlCol="0" fromWordArt="0" anchor="ctr" anchorCtr="0" forceAA="0" compatLnSpc="1">
            <a:prstTxWarp prst="textNoShape"/>
            <a:noAutofit/>
          </a:bodyPr>
          <a:lstStyle/>
          <a:p>
            <a:pPr marL="0" marR="0" lvl="0" indent="0" algn="ctr" defTabSz="46563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4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57732331" name=""/>
          <p:cNvSpPr txBox="1"/>
          <p:nvPr/>
        </p:nvSpPr>
        <p:spPr bwMode="auto">
          <a:xfrm flipH="0" flipV="0">
            <a:off x="6165570" y="2310993"/>
            <a:ext cx="5622445" cy="2072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indent="457200" algn="l">
              <a:lnSpc>
                <a:spcPct val="100000"/>
              </a:lnSpc>
              <a:spcAft>
                <a:spcPts val="0"/>
              </a:spcAft>
              <a:defRPr/>
            </a:pPr>
            <a:r>
              <a:rPr sz="1600" b="1">
                <a:latin typeface="Tinos"/>
                <a:ea typeface="Tinos"/>
                <a:cs typeface="Tinos"/>
              </a:rPr>
              <a:t>     </a:t>
            </a:r>
            <a:endParaRPr sz="1600" b="1">
              <a:latin typeface="Tinos"/>
              <a:ea typeface="Tinos"/>
              <a:cs typeface="Tinos"/>
            </a:endParaRPr>
          </a:p>
          <a:p>
            <a:pPr indent="457200" algn="l">
              <a:lnSpc>
                <a:spcPct val="100000"/>
              </a:lnSpc>
              <a:spcAft>
                <a:spcPts val="0"/>
              </a:spcAft>
              <a:defRPr/>
            </a:pPr>
            <a:r>
              <a:rPr sz="1800" b="1" i="1">
                <a:latin typeface="Tinos"/>
                <a:ea typeface="Tinos"/>
                <a:cs typeface="Tinos"/>
              </a:rPr>
              <a:t>в рамках проекта «Земля для стройки»:</a:t>
            </a:r>
            <a:endParaRPr sz="1600" b="1">
              <a:latin typeface="Tinos"/>
              <a:ea typeface="Tinos"/>
              <a:cs typeface="Tinos"/>
            </a:endParaRPr>
          </a:p>
          <a:p>
            <a:pPr indent="457200" algn="l">
              <a:lnSpc>
                <a:spcPct val="100000"/>
              </a:lnSpc>
              <a:spcAft>
                <a:spcPts val="0"/>
              </a:spcAft>
              <a:defRPr/>
            </a:pPr>
            <a:endParaRPr sz="1200" b="1">
              <a:latin typeface="Tinos"/>
              <a:ea typeface="Tinos"/>
              <a:cs typeface="Tinos"/>
            </a:endParaRPr>
          </a:p>
          <a:p>
            <a:pPr marL="283878" indent="-283878" algn="l">
              <a:lnSpc>
                <a:spcPct val="1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sz="1800" b="1">
                <a:latin typeface="Tinos"/>
                <a:ea typeface="Tinos"/>
                <a:cs typeface="Tinos"/>
              </a:rPr>
              <a:t>выявлено</a:t>
            </a:r>
            <a:r>
              <a:rPr sz="1800" b="1">
                <a:latin typeface="Tinos"/>
                <a:ea typeface="Tinos"/>
                <a:cs typeface="Tinos"/>
              </a:rPr>
              <a:t> - 2088,63 га</a:t>
            </a:r>
            <a:r>
              <a:rPr sz="1800" b="1">
                <a:latin typeface="Tinos"/>
                <a:ea typeface="Tinos"/>
                <a:cs typeface="Tinos"/>
              </a:rPr>
              <a:t> (в 2025 году - 525 га)</a:t>
            </a:r>
            <a:endParaRPr sz="1800" b="1">
              <a:latin typeface="Tinos"/>
              <a:cs typeface="Tinos"/>
            </a:endParaRPr>
          </a:p>
          <a:p>
            <a:pPr marL="283878" indent="-283878" algn="l">
              <a:lnSpc>
                <a:spcPct val="1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ru-RU" sz="1800" b="1" i="0" u="none" strike="noStrike" cap="none" spc="0">
                <a:solidFill>
                  <a:schemeClr val="tx1"/>
                </a:solidFill>
                <a:latin typeface="Tinos"/>
                <a:ea typeface="Tinos"/>
                <a:cs typeface="Tinos"/>
              </a:rPr>
              <a:t>вовлечено</a:t>
            </a:r>
            <a:r>
              <a:rPr lang="ru-RU" sz="1800" b="1" i="0" u="none" strike="noStrike" cap="none" spc="0">
                <a:solidFill>
                  <a:schemeClr val="tx1"/>
                </a:solidFill>
                <a:latin typeface="Tinos"/>
                <a:ea typeface="Tinos"/>
                <a:cs typeface="Tinos"/>
              </a:rPr>
              <a:t> - 277,46 га</a:t>
            </a:r>
            <a:endParaRPr sz="1800" b="1">
              <a:latin typeface="Tinos"/>
              <a:cs typeface="Tinos"/>
            </a:endParaRPr>
          </a:p>
          <a:p>
            <a:pPr indent="457200" algn="l">
              <a:lnSpc>
                <a:spcPct val="100000"/>
              </a:lnSpc>
              <a:spcAft>
                <a:spcPts val="0"/>
              </a:spcAft>
              <a:defRPr/>
            </a:pPr>
            <a:endParaRPr sz="1200">
              <a:latin typeface="Liberation Serif"/>
              <a:ea typeface="Liberation Serif"/>
              <a:cs typeface="Liberation Serif"/>
            </a:endParaRPr>
          </a:p>
          <a:p>
            <a:pPr indent="457200" algn="l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00" b="1" i="1" u="none" strike="noStrike" cap="none" spc="0">
                <a:solidFill>
                  <a:schemeClr val="tx1"/>
                </a:solidFill>
                <a:latin typeface="Tinos"/>
                <a:ea typeface="Tinos"/>
                <a:cs typeface="Tinos"/>
              </a:rPr>
              <a:t>в банке «Земля для туризма»  -  более 8 га</a:t>
            </a:r>
            <a:endParaRPr sz="1800" b="1" i="1" u="none" strike="noStrike" cap="none" spc="0">
              <a:solidFill>
                <a:schemeClr val="tx1"/>
              </a:solidFill>
              <a:latin typeface="Tinos"/>
              <a:cs typeface="Tinos"/>
            </a:endParaRPr>
          </a:p>
          <a:p>
            <a:pPr indent="457200" algn="l">
              <a:lnSpc>
                <a:spcPct val="100000"/>
              </a:lnSpc>
              <a:spcAft>
                <a:spcPts val="0"/>
              </a:spcAft>
              <a:defRPr/>
            </a:pPr>
            <a:endParaRPr sz="1800">
              <a:latin typeface="Liberation Serif"/>
              <a:cs typeface="Liberation Serif"/>
            </a:endParaRPr>
          </a:p>
        </p:txBody>
      </p:sp>
      <p:sp>
        <p:nvSpPr>
          <p:cNvPr id="1658186420" name="Скругленный прямоугольник 16"/>
          <p:cNvSpPr/>
          <p:nvPr/>
        </p:nvSpPr>
        <p:spPr bwMode="auto">
          <a:xfrm flipH="0" flipV="0">
            <a:off x="6508719" y="4815648"/>
            <a:ext cx="5098923" cy="1519419"/>
          </a:xfrm>
          <a:prstGeom prst="roundRect">
            <a:avLst>
              <a:gd name="adj" fmla="val 13236"/>
            </a:avLst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800" b="1" strike="noStrike" spc="0">
                <a:solidFill>
                  <a:srgbClr val="FFFFFF"/>
                </a:solidFill>
                <a:latin typeface="Times New Roman"/>
                <a:ea typeface="DejaVu Sans"/>
              </a:rPr>
              <a:t>Информация о выявленных земельных участках размещена открытом доступе </a:t>
            </a:r>
            <a:endParaRPr lang="ru-RU" sz="1800" b="1" strike="noStrike" spc="0">
              <a:solidFill>
                <a:srgbClr val="FFFFFF"/>
              </a:solid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800" b="1" strike="noStrike" spc="0">
                <a:solidFill>
                  <a:srgbClr val="FFFFFF"/>
                </a:solidFill>
                <a:latin typeface="Times New Roman"/>
                <a:ea typeface="DejaVu Sans"/>
              </a:rPr>
              <a:t>в сервисах ФГИС ЕЦП НСПД </a:t>
            </a:r>
            <a:endParaRPr lang="ru-RU" sz="1800" b="1" i="0" u="none" strike="noStrike" cap="none" spc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800" b="1" i="0" u="none" strike="noStrike" cap="none" spc="0">
                <a:solidFill>
                  <a:schemeClr val="bg2"/>
                </a:solidFill>
                <a:latin typeface="Liberation Serif"/>
                <a:ea typeface="Liberation Serif"/>
                <a:cs typeface="Liberation Serif"/>
              </a:rPr>
              <a:t>«Земля для туризма» </a:t>
            </a:r>
            <a:endParaRPr lang="ru-RU" sz="1800" b="1" i="0" u="none" strike="noStrike" cap="none" spc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800" b="1" i="0" u="none" strike="noStrike" cap="none" spc="0">
                <a:solidFill>
                  <a:schemeClr val="bg2"/>
                </a:solidFill>
                <a:latin typeface="Liberation Serif"/>
                <a:ea typeface="Liberation Serif"/>
                <a:cs typeface="Liberation Serif"/>
              </a:rPr>
              <a:t>и «Земля для стройки»</a:t>
            </a:r>
            <a:endParaRPr sz="1800" b="1" strike="noStrike" spc="0">
              <a:solidFill>
                <a:schemeClr val="bg2"/>
              </a:solidFill>
              <a:latin typeface="Times New Roman"/>
              <a:ea typeface="DejaVu Sans"/>
            </a:endParaRPr>
          </a:p>
        </p:txBody>
      </p:sp>
      <p:pic>
        <p:nvPicPr>
          <p:cNvPr id="1299958179" name="Graphic 2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5503248" y="5229117"/>
            <a:ext cx="815593" cy="740475"/>
          </a:xfrm>
          <a:prstGeom prst="rect">
            <a:avLst/>
          </a:prstGeom>
        </p:spPr>
      </p:pic>
      <p:pic>
        <p:nvPicPr>
          <p:cNvPr id="1387934790" name="Graphic 3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4134079" y="5118669"/>
            <a:ext cx="961371" cy="961371"/>
          </a:xfrm>
          <a:prstGeom prst="rect">
            <a:avLst/>
          </a:prstGeom>
        </p:spPr>
      </p:pic>
      <p:pic>
        <p:nvPicPr>
          <p:cNvPr id="2102918605" name="Graphic 2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11077297" y="141372"/>
            <a:ext cx="733518" cy="642998"/>
          </a:xfrm>
          <a:prstGeom prst="rect">
            <a:avLst/>
          </a:prstGeom>
        </p:spPr>
      </p:pic>
      <p:pic>
        <p:nvPicPr>
          <p:cNvPr id="761657739" name="Graphic 6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0185500" y="74475"/>
            <a:ext cx="776793" cy="776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79736815" name="Рисунок 195898290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035" y="-34026"/>
            <a:ext cx="12544425" cy="6943725"/>
          </a:xfrm>
          <a:prstGeom prst="rect">
            <a:avLst/>
          </a:prstGeom>
        </p:spPr>
      </p:pic>
      <p:sp>
        <p:nvSpPr>
          <p:cNvPr id="34898233" name="Прямоугольник 136124684"/>
          <p:cNvSpPr/>
          <p:nvPr/>
        </p:nvSpPr>
        <p:spPr bwMode="auto">
          <a:xfrm>
            <a:off x="835945" y="209810"/>
            <a:ext cx="8097477" cy="73187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defRPr/>
            </a:pPr>
            <a:r>
              <a:rPr lang="ru-RU" sz="2400" b="1" i="0" u="none" strike="noStrike" cap="none" spc="0">
                <a:solidFill>
                  <a:srgbClr val="008CFF"/>
                </a:solidFill>
                <a:latin typeface="Tinos"/>
                <a:ea typeface="Tinos"/>
                <a:cs typeface="Tinos"/>
              </a:rPr>
              <a:t>Внедрение ФГИС ЕЦП НСПД</a:t>
            </a:r>
            <a:endParaRPr sz="2400" b="1">
              <a:solidFill>
                <a:srgbClr val="3399FF"/>
              </a:solidFill>
              <a:latin typeface="Tinos"/>
              <a:cs typeface="Tinos"/>
            </a:endParaRPr>
          </a:p>
          <a:p>
            <a:pPr>
              <a:defRPr/>
            </a:pPr>
            <a:endParaRPr/>
          </a:p>
        </p:txBody>
      </p:sp>
      <p:sp>
        <p:nvSpPr>
          <p:cNvPr id="741861093" name="Скругленный прямоугольник 21"/>
          <p:cNvSpPr/>
          <p:nvPr/>
        </p:nvSpPr>
        <p:spPr bwMode="auto">
          <a:xfrm>
            <a:off x="282305" y="1155502"/>
            <a:ext cx="4305434" cy="1017228"/>
          </a:xfrm>
          <a:prstGeom prst="roundRect">
            <a:avLst>
              <a:gd name="adj" fmla="val 22489"/>
            </a:avLst>
          </a:prstGeom>
          <a:solidFill>
            <a:schemeClr val="bg1"/>
          </a:solidFill>
          <a:ln w="25400">
            <a:solidFill>
              <a:srgbClr val="008CFF"/>
            </a:solidFill>
          </a:ln>
          <a:effectLst>
            <a:glow rad="63360">
              <a:srgbClr val="008C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6840" tIns="48240" rIns="96840" bIns="48240" numCol="1" spcCol="0" anchor="ctr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731345575" name="TextBox 1352878352"/>
          <p:cNvSpPr txBox="1"/>
          <p:nvPr/>
        </p:nvSpPr>
        <p:spPr bwMode="auto">
          <a:xfrm>
            <a:off x="995823" y="746615"/>
            <a:ext cx="3852230" cy="183500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lvl="0" algn="ctr">
              <a:lnSpc>
                <a:spcPts val="1247"/>
              </a:lnSpc>
              <a:defRPr/>
            </a:pPr>
            <a:endParaRPr lang="ru-RU" sz="1800" b="1">
              <a:solidFill>
                <a:srgbClr val="008BFE"/>
              </a:solidFill>
              <a:latin typeface="Tinos"/>
              <a:ea typeface="Tinos"/>
              <a:cs typeface="Tinos"/>
            </a:endParaRPr>
          </a:p>
          <a:p>
            <a:pPr lvl="0" algn="ctr">
              <a:lnSpc>
                <a:spcPts val="1247"/>
              </a:lnSpc>
              <a:defRPr/>
            </a:pPr>
            <a:endParaRPr sz="1800" b="1">
              <a:solidFill>
                <a:srgbClr val="008BFE"/>
              </a:solidFill>
              <a:latin typeface="Tinos"/>
              <a:cs typeface="Tinos"/>
            </a:endParaRPr>
          </a:p>
          <a:p>
            <a:pPr lvl="0" algn="ctr">
              <a:lnSpc>
                <a:spcPts val="1247"/>
              </a:lnSpc>
              <a:defRPr/>
            </a:pPr>
            <a:endParaRPr sz="1800" b="1">
              <a:solidFill>
                <a:srgbClr val="008BFE"/>
              </a:solidFill>
              <a:latin typeface="Tinos"/>
              <a:cs typeface="Tinos"/>
            </a:endParaRPr>
          </a:p>
          <a:p>
            <a:pPr lvl="0" algn="ctr">
              <a:lnSpc>
                <a:spcPts val="1247"/>
              </a:lnSpc>
              <a:defRPr/>
            </a:pPr>
            <a:r>
              <a:rPr lang="ru-RU" sz="2000" b="1">
                <a:solidFill>
                  <a:srgbClr val="008BFE"/>
                </a:solidFill>
                <a:latin typeface="Tinos"/>
                <a:ea typeface="Tinos"/>
                <a:cs typeface="Tinos"/>
              </a:rPr>
              <a:t>ГИС ОГД </a:t>
            </a:r>
            <a:endParaRPr/>
          </a:p>
          <a:p>
            <a:pPr lvl="0" algn="ctr">
              <a:lnSpc>
                <a:spcPts val="1247"/>
              </a:lnSpc>
              <a:defRPr/>
            </a:pPr>
            <a:endParaRPr sz="2000" b="1">
              <a:solidFill>
                <a:srgbClr val="008BFE"/>
              </a:solidFill>
              <a:latin typeface="Tinos"/>
              <a:ea typeface="Tinos"/>
              <a:cs typeface="Tinos"/>
            </a:endParaRPr>
          </a:p>
          <a:p>
            <a:pPr lvl="0" algn="ctr">
              <a:lnSpc>
                <a:spcPts val="1247"/>
              </a:lnSpc>
              <a:defRPr/>
            </a:pPr>
            <a:r>
              <a:rPr lang="ru-RU" sz="2000" b="1">
                <a:solidFill>
                  <a:srgbClr val="008BFE"/>
                </a:solidFill>
                <a:latin typeface="Tinos"/>
                <a:ea typeface="Tinos"/>
                <a:cs typeface="Tinos"/>
              </a:rPr>
              <a:t>Ивановской области: </a:t>
            </a:r>
            <a:endParaRPr/>
          </a:p>
          <a:p>
            <a:pPr lvl="0" algn="ctr">
              <a:lnSpc>
                <a:spcPts val="1246"/>
              </a:lnSpc>
              <a:defRPr/>
            </a:pPr>
            <a:endParaRPr lang="ru-RU" sz="2000" b="1">
              <a:solidFill>
                <a:srgbClr val="008BFE"/>
              </a:solidFill>
              <a:latin typeface="Tinos"/>
              <a:ea typeface="Tinos"/>
              <a:cs typeface="Tinos"/>
            </a:endParaRPr>
          </a:p>
          <a:p>
            <a:pPr lvl="0" algn="ctr">
              <a:lnSpc>
                <a:spcPts val="1246"/>
              </a:lnSpc>
              <a:defRPr/>
            </a:pPr>
            <a:r>
              <a:rPr lang="ru-RU" sz="2000" b="1">
                <a:solidFill>
                  <a:srgbClr val="008BFE"/>
                </a:solidFill>
                <a:latin typeface="Tinos"/>
                <a:ea typeface="Tinos"/>
                <a:cs typeface="Tinos"/>
              </a:rPr>
              <a:t>5 слоёв</a:t>
            </a:r>
            <a:endParaRPr/>
          </a:p>
          <a:p>
            <a:pPr lvl="0" algn="ctr">
              <a:lnSpc>
                <a:spcPts val="1246"/>
              </a:lnSpc>
              <a:defRPr/>
            </a:pPr>
            <a:endParaRPr/>
          </a:p>
          <a:p>
            <a:pPr lvl="0" algn="ctr">
              <a:lnSpc>
                <a:spcPts val="1246"/>
              </a:lnSpc>
              <a:defRPr/>
            </a:pPr>
            <a:endParaRPr sz="1800" b="1">
              <a:solidFill>
                <a:srgbClr val="008BFE"/>
              </a:solidFill>
              <a:latin typeface="Tinos"/>
              <a:cs typeface="Tinos"/>
            </a:endParaRPr>
          </a:p>
          <a:p>
            <a:pPr lvl="0" algn="ctr">
              <a:lnSpc>
                <a:spcPts val="1246"/>
              </a:lnSpc>
              <a:defRPr/>
            </a:pPr>
            <a:endParaRPr lang="ru-RU" sz="1800" b="1">
              <a:solidFill>
                <a:srgbClr val="008BFE"/>
              </a:solidFill>
              <a:latin typeface="Tinos"/>
              <a:ea typeface="Tinos"/>
              <a:cs typeface="Tinos"/>
            </a:endParaRPr>
          </a:p>
        </p:txBody>
      </p:sp>
      <p:sp>
        <p:nvSpPr>
          <p:cNvPr id="1211001722" name="TextBox 1393266331"/>
          <p:cNvSpPr txBox="1"/>
          <p:nvPr/>
        </p:nvSpPr>
        <p:spPr bwMode="auto">
          <a:xfrm>
            <a:off x="771241" y="2050992"/>
            <a:ext cx="3456551" cy="326171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indent="45021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600" b="1">
              <a:solidFill>
                <a:srgbClr val="00B0F0"/>
              </a:solidFill>
              <a:latin typeface="Tinos"/>
              <a:cs typeface="Tinos"/>
            </a:endParaRPr>
          </a:p>
          <a:p>
            <a:pPr indent="45021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="1">
                <a:solidFill>
                  <a:srgbClr val="00B0F0"/>
                </a:solidFill>
                <a:latin typeface="Tinos"/>
                <a:ea typeface="Tinos"/>
                <a:cs typeface="Tinos"/>
              </a:rPr>
              <a:t>Особо охраняемые природные      территории </a:t>
            </a:r>
            <a:r>
              <a:rPr lang="ru-RU" sz="1600" b="1" i="0" u="none" strike="noStrike" cap="none" spc="0">
                <a:solidFill>
                  <a:srgbClr val="00B0F0"/>
                </a:solidFill>
                <a:latin typeface="Tinos"/>
                <a:ea typeface="Tinos"/>
                <a:cs typeface="Tinos"/>
              </a:rPr>
              <a:t>(ООПТ)</a:t>
            </a:r>
            <a:r>
              <a:rPr sz="1600" b="1">
                <a:solidFill>
                  <a:srgbClr val="00B0F0"/>
                </a:solidFill>
                <a:latin typeface="Tinos"/>
                <a:ea typeface="Tinos"/>
                <a:cs typeface="Tinos"/>
              </a:rPr>
              <a:t>  </a:t>
            </a:r>
            <a:endParaRPr/>
          </a:p>
          <a:p>
            <a:pPr indent="45021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600" b="1">
              <a:solidFill>
                <a:srgbClr val="00B0F0"/>
              </a:solidFill>
              <a:latin typeface="Tinos"/>
              <a:cs typeface="Tinos"/>
            </a:endParaRPr>
          </a:p>
          <a:p>
            <a:pPr indent="45021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="1">
                <a:solidFill>
                  <a:srgbClr val="00B0F0"/>
                </a:solidFill>
                <a:latin typeface="Tinos"/>
                <a:ea typeface="Tinos"/>
                <a:cs typeface="Tinos"/>
              </a:rPr>
              <a:t>Территориальные зоны (ТЗ)</a:t>
            </a:r>
            <a:endParaRPr/>
          </a:p>
          <a:p>
            <a:pPr indent="45021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600" b="1">
              <a:solidFill>
                <a:srgbClr val="00B0F0"/>
              </a:solidFill>
              <a:latin typeface="Tinos"/>
              <a:cs typeface="Tinos"/>
            </a:endParaRPr>
          </a:p>
          <a:p>
            <a:pPr indent="45021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="1">
                <a:solidFill>
                  <a:srgbClr val="00B0F0"/>
                </a:solidFill>
                <a:latin typeface="Tinos"/>
                <a:ea typeface="Tinos"/>
                <a:cs typeface="Tinos"/>
              </a:rPr>
              <a:t>Земельные участки (ЗУ)</a:t>
            </a:r>
            <a:endParaRPr sz="1600" b="1">
              <a:solidFill>
                <a:srgbClr val="00B0F0"/>
              </a:solidFill>
              <a:latin typeface="Tinos"/>
              <a:cs typeface="Tinos"/>
            </a:endParaRPr>
          </a:p>
          <a:p>
            <a:pPr indent="45021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600" b="1">
              <a:solidFill>
                <a:srgbClr val="00B0F0"/>
              </a:solidFill>
              <a:latin typeface="Tinos"/>
              <a:cs typeface="Tinos"/>
            </a:endParaRPr>
          </a:p>
          <a:p>
            <a:pPr indent="45021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="1">
                <a:solidFill>
                  <a:srgbClr val="00B0F0"/>
                </a:solidFill>
                <a:latin typeface="Tinos"/>
                <a:ea typeface="Tinos"/>
                <a:cs typeface="Tinos"/>
              </a:rPr>
              <a:t>Охранные зоны инженерных коммуникаций</a:t>
            </a:r>
            <a:endParaRPr sz="1600" b="1">
              <a:solidFill>
                <a:srgbClr val="00B0F0"/>
              </a:solidFill>
              <a:latin typeface="Tinos"/>
              <a:cs typeface="Tinos"/>
            </a:endParaRPr>
          </a:p>
          <a:p>
            <a:pPr indent="45021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600" b="1">
              <a:solidFill>
                <a:srgbClr val="00B0F0"/>
              </a:solidFill>
              <a:latin typeface="Tinos"/>
              <a:cs typeface="Tinos"/>
            </a:endParaRPr>
          </a:p>
          <a:p>
            <a:pPr indent="45021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="1">
                <a:solidFill>
                  <a:srgbClr val="00B0F0"/>
                </a:solidFill>
                <a:latin typeface="Tinos"/>
                <a:ea typeface="Tinos"/>
                <a:cs typeface="Tinos"/>
              </a:rPr>
              <a:t>Образуемые земельные участки (ОЗУ)</a:t>
            </a:r>
            <a:endParaRPr/>
          </a:p>
        </p:txBody>
      </p:sp>
      <p:pic>
        <p:nvPicPr>
          <p:cNvPr id="2009389456" name="Graphic 3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973102" y="30704"/>
            <a:ext cx="830171" cy="830171"/>
          </a:xfrm>
          <a:prstGeom prst="rect">
            <a:avLst/>
          </a:prstGeom>
        </p:spPr>
      </p:pic>
      <p:sp>
        <p:nvSpPr>
          <p:cNvPr id="1520904771" name="Скругленный прямоугольник 21"/>
          <p:cNvSpPr/>
          <p:nvPr/>
        </p:nvSpPr>
        <p:spPr bwMode="auto">
          <a:xfrm>
            <a:off x="282306" y="5465314"/>
            <a:ext cx="4305434" cy="1028523"/>
          </a:xfrm>
          <a:prstGeom prst="roundRect">
            <a:avLst>
              <a:gd name="adj" fmla="val 22489"/>
            </a:avLst>
          </a:prstGeom>
          <a:solidFill>
            <a:schemeClr val="bg1"/>
          </a:solidFill>
          <a:ln w="25400">
            <a:solidFill>
              <a:srgbClr val="008CFF"/>
            </a:solidFill>
          </a:ln>
          <a:effectLst>
            <a:glow rad="63360">
              <a:srgbClr val="008C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6840" tIns="48240" rIns="96840" bIns="48240" numCol="1" spcCol="0" anchor="ctr">
            <a:noAutofit/>
          </a:bodyPr>
          <a:lstStyle/>
          <a:p>
            <a:pPr algn="ctr">
              <a:defRPr/>
            </a:pPr>
            <a:r>
              <a:rPr lang="ru-RU" sz="1800" b="1">
                <a:solidFill>
                  <a:srgbClr val="008BFE"/>
                </a:solidFill>
                <a:latin typeface="Tinos"/>
                <a:ea typeface="Tinos"/>
                <a:cs typeface="Tinos"/>
              </a:rPr>
              <a:t>  ФГИС ЕЦП НСПД </a:t>
            </a:r>
            <a:endParaRPr/>
          </a:p>
        </p:txBody>
      </p:sp>
      <p:pic>
        <p:nvPicPr>
          <p:cNvPr id="18495793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415753" y="1184411"/>
            <a:ext cx="840384" cy="840384"/>
          </a:xfrm>
          <a:prstGeom prst="rect">
            <a:avLst/>
          </a:prstGeom>
        </p:spPr>
      </p:pic>
      <p:pic>
        <p:nvPicPr>
          <p:cNvPr id="773049177" name="Graphic 3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432666" y="5528977"/>
            <a:ext cx="830171" cy="830171"/>
          </a:xfrm>
          <a:prstGeom prst="rect">
            <a:avLst/>
          </a:prstGeom>
        </p:spPr>
      </p:pic>
      <p:pic>
        <p:nvPicPr>
          <p:cNvPr id="17744321" name="Graphic 5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3775227" y="5640081"/>
            <a:ext cx="605836" cy="607962"/>
          </a:xfrm>
          <a:prstGeom prst="rect">
            <a:avLst/>
          </a:prstGeom>
        </p:spPr>
      </p:pic>
      <p:sp>
        <p:nvSpPr>
          <p:cNvPr id="1582291020" name="Стрелка вправо 5"/>
          <p:cNvSpPr/>
          <p:nvPr/>
        </p:nvSpPr>
        <p:spPr bwMode="auto">
          <a:xfrm rot="5399942">
            <a:off x="-727635" y="3584750"/>
            <a:ext cx="2718785" cy="43200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FFFFF"/>
              </a:gs>
              <a:gs pos="55300">
                <a:srgbClr val="00B0F0"/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9997" tIns="216000" rIns="119997" bIns="2160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endParaRPr lang="ru-RU" sz="1250" spc="0">
              <a:solidFill>
                <a:srgbClr val="CCE8FF"/>
              </a:solidFill>
              <a:latin typeface="Arial"/>
              <a:ea typeface="DejaVu Sans"/>
            </a:endParaRPr>
          </a:p>
        </p:txBody>
      </p:sp>
      <p:pic>
        <p:nvPicPr>
          <p:cNvPr id="507121719" name="Рисунок 15792543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711276" y="1307877"/>
            <a:ext cx="7367311" cy="4747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84249983" name="Рисунок 123481127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30001" y="77228"/>
            <a:ext cx="1381941" cy="1372346"/>
          </a:xfrm>
          <a:prstGeom prst="rect">
            <a:avLst/>
          </a:prstGeom>
        </p:spPr>
      </p:pic>
      <p:sp>
        <p:nvSpPr>
          <p:cNvPr id="1230660111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69"/>
            <a:ext cx="2743200" cy="365123"/>
          </a:xfrm>
          <a:effectLst/>
        </p:spPr>
        <p:txBody>
          <a:bodyPr/>
          <a:lstStyle>
            <a:lvl1pPr>
              <a:defRPr sz="1050" b="1">
                <a:solidFill>
                  <a:schemeClr val="bg2"/>
                </a:solidFill>
              </a:defRPr>
            </a:lvl1pPr>
          </a:lstStyle>
          <a:p>
            <a:pPr defTabSz="685800">
              <a:defRPr/>
            </a:pPr>
            <a:fld id="{5002AD4B-C5C1-398E-FCE5-390A4B75BA66}" type="slidenum">
              <a:rPr lang="ru-RU">
                <a:solidFill>
                  <a:srgbClr val="FFFFFF"/>
                </a:solidFill>
              </a:rPr>
              <a:t/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113740284" name="Title 2"/>
          <p:cNvSpPr>
            <a:spLocks noGrp="1"/>
          </p:cNvSpPr>
          <p:nvPr>
            <p:ph type="title"/>
          </p:nvPr>
        </p:nvSpPr>
        <p:spPr bwMode="auto">
          <a:xfrm>
            <a:off x="962022" y="77228"/>
            <a:ext cx="10534647" cy="838195"/>
          </a:xfrm>
        </p:spPr>
        <p:txBody>
          <a:bodyPr anchor="ctr">
            <a:normAutofit/>
          </a:bodyPr>
          <a:lstStyle>
            <a:lvl1pPr>
              <a:tabLst>
                <a:tab pos="607217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sz="2000"/>
              <a:t>Сервисы НСПД</a:t>
            </a:r>
            <a:endParaRPr sz="2000"/>
          </a:p>
        </p:txBody>
      </p:sp>
      <p:sp>
        <p:nvSpPr>
          <p:cNvPr id="392838708" name=" 1461098974"/>
          <p:cNvSpPr/>
          <p:nvPr/>
        </p:nvSpPr>
        <p:spPr bwMode="auto">
          <a:xfrm flipH="0" flipV="0">
            <a:off x="6376097" y="183269"/>
            <a:ext cx="5223857" cy="11890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 algn="ctr">
              <a:defRPr/>
            </a:pPr>
            <a:r>
              <a:rPr sz="1200" b="1" i="0" u="none">
                <a:solidFill>
                  <a:schemeClr val="tx1">
                    <a:lumMod val="75000"/>
                  </a:schemeClr>
                </a:solidFill>
                <a:latin typeface="Liberation Sans"/>
                <a:ea typeface="Liberation Sans"/>
                <a:cs typeface="Liberation Sans"/>
              </a:rPr>
              <a:t>Национальная система </a:t>
            </a:r>
            <a:endParaRPr/>
          </a:p>
          <a:p>
            <a:pPr algn="ctr">
              <a:defRPr/>
            </a:pPr>
            <a:r>
              <a:rPr sz="1200" b="1" i="0" u="none">
                <a:solidFill>
                  <a:schemeClr val="tx1">
                    <a:lumMod val="75000"/>
                  </a:schemeClr>
                </a:solidFill>
                <a:latin typeface="Liberation Sans"/>
                <a:ea typeface="Liberation Sans"/>
                <a:cs typeface="Liberation Sans"/>
              </a:rPr>
              <a:t>пространственных данных (НСПД) </a:t>
            </a:r>
            <a:br>
              <a:rPr sz="1200" b="1" i="0" u="none">
                <a:solidFill>
                  <a:schemeClr val="tx1">
                    <a:lumMod val="75000"/>
                  </a:schemeClr>
                </a:solidFill>
                <a:latin typeface="Liberation Sans"/>
                <a:ea typeface="Liberation Sans"/>
                <a:cs typeface="Liberation Sans"/>
              </a:rPr>
            </a:br>
            <a:r>
              <a:rPr sz="1200" b="1" i="0" u="none">
                <a:solidFill>
                  <a:schemeClr val="tx1">
                    <a:lumMod val="75000"/>
                  </a:schemeClr>
                </a:solidFill>
                <a:latin typeface="Liberation Sans"/>
                <a:ea typeface="Liberation Sans"/>
                <a:cs typeface="Liberation Sans"/>
              </a:rPr>
              <a:t>— это платформа, которая объединяет и упорядочивает информацию о земельных участках, недвижимости, объектах культурного наследия, границах, природных территориях, особых экономических зонах и других объектах. </a:t>
            </a:r>
            <a:endParaRPr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375437631" name="Рисунок 21004485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491838" y="1356369"/>
            <a:ext cx="6494720" cy="5412267"/>
          </a:xfrm>
          <a:prstGeom prst="rect">
            <a:avLst/>
          </a:prstGeom>
        </p:spPr>
      </p:pic>
      <p:pic>
        <p:nvPicPr>
          <p:cNvPr id="59891007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44408" y="2346413"/>
            <a:ext cx="4782654" cy="3432180"/>
          </a:xfrm>
          <a:prstGeom prst="rect">
            <a:avLst/>
          </a:prstGeom>
        </p:spPr>
      </p:pic>
      <p:sp>
        <p:nvSpPr>
          <p:cNvPr id="2108619115" name="Shape 454"/>
          <p:cNvSpPr/>
          <p:nvPr/>
        </p:nvSpPr>
        <p:spPr bwMode="auto">
          <a:xfrm flipH="0" flipV="0">
            <a:off x="767620" y="969127"/>
            <a:ext cx="4191937" cy="1225357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70C0"/>
            </a:solidFill>
            <a:prstDash val="sysDash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defRPr/>
            </a:pPr>
            <a:r>
              <a:rPr lang="ru-RU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Реализуемый Управлением проект </a:t>
            </a:r>
            <a:endParaRPr sz="1400" b="1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lang="ru-RU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«Цифровой маршрут» позволил обучить более 300 специалистов администраций муниципальных районов, городских и сельских поселений</a:t>
            </a:r>
            <a:r>
              <a:rPr lang="ru-RU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работе в НСПД  </a:t>
            </a:r>
            <a:endParaRPr sz="1050" b="0" i="0" u="none">
              <a:solidFill>
                <a:srgbClr val="000000"/>
              </a:solidFill>
              <a:latin typeface="Liberation Sans"/>
              <a:ea typeface="Liberation Sans"/>
              <a:cs typeface="Liberation Sans"/>
            </a:endParaRPr>
          </a:p>
          <a:p>
            <a:pPr algn="ctr">
              <a:defRPr/>
            </a:pPr>
            <a:endParaRPr sz="1050" b="0" i="0" u="none">
              <a:solidFill>
                <a:srgbClr val="000000"/>
              </a:solidFill>
              <a:latin typeface="Liberation Sans"/>
              <a:ea typeface="Liberation Sans"/>
              <a:cs typeface="Liberation Sans"/>
            </a:endParaRPr>
          </a:p>
        </p:txBody>
      </p:sp>
      <p:pic>
        <p:nvPicPr>
          <p:cNvPr id="991211482" name="Graphic 3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 flipH="0" flipV="0">
            <a:off x="4131663" y="4734485"/>
            <a:ext cx="1235308" cy="1235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7398125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9448799" y="6492868"/>
            <a:ext cx="2743200" cy="365122"/>
          </a:xfrm>
          <a:effectLst/>
        </p:spPr>
        <p:txBody>
          <a:bodyPr/>
          <a:lstStyle>
            <a:lvl1pPr>
              <a:defRPr sz="1050" b="1">
                <a:solidFill>
                  <a:schemeClr val="bg2"/>
                </a:solidFill>
              </a:defRPr>
            </a:lvl1pPr>
          </a:lstStyle>
          <a:p>
            <a:pPr defTabSz="685800">
              <a:defRPr/>
            </a:pPr>
            <a:fld id="{980FADAB-75E0-E35F-E371-59C506D0D101}" type="slidenum">
              <a:rPr lang="ru-RU">
                <a:solidFill>
                  <a:srgbClr val="FFFFFF"/>
                </a:solidFill>
              </a:rPr>
              <a:t/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977486210" name="Title 2"/>
          <p:cNvSpPr>
            <a:spLocks noGrp="1"/>
          </p:cNvSpPr>
          <p:nvPr>
            <p:ph type="title"/>
          </p:nvPr>
        </p:nvSpPr>
        <p:spPr bwMode="auto">
          <a:xfrm>
            <a:off x="962021" y="1"/>
            <a:ext cx="10534646" cy="838194"/>
          </a:xfrm>
        </p:spPr>
        <p:txBody>
          <a:bodyPr anchor="ctr">
            <a:normAutofit/>
          </a:bodyPr>
          <a:lstStyle>
            <a:lvl1pPr>
              <a:tabLst>
                <a:tab pos="607216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 algn="l">
              <a:defRPr/>
            </a:pPr>
            <a:r>
              <a:rPr lang="ru-RU" sz="2400" b="1" i="0" u="none" strike="noStrike" cap="none" spc="0">
                <a:solidFill>
                  <a:srgbClr val="1389F0"/>
                </a:solidFill>
                <a:latin typeface="Arial"/>
                <a:ea typeface="Arial"/>
                <a:cs typeface="Arial"/>
              </a:rPr>
              <a:t>С</a:t>
            </a:r>
            <a:r>
              <a:rPr lang="ru-RU" sz="2400" b="1" i="0" u="none" strike="noStrike" cap="none" spc="0">
                <a:solidFill>
                  <a:srgbClr val="1389F0"/>
                </a:solidFill>
                <a:latin typeface="Arial"/>
                <a:ea typeface="Arial"/>
                <a:cs typeface="Arial"/>
              </a:rPr>
              <a:t>редняя кадастровая стоимость 1 объекта по ЦФО</a:t>
            </a:r>
            <a:endParaRPr sz="2400">
              <a:solidFill>
                <a:srgbClr val="1389F0"/>
              </a:solidFill>
            </a:endParaRPr>
          </a:p>
        </p:txBody>
      </p:sp>
      <p:graphicFrame>
        <p:nvGraphicFramePr>
          <p:cNvPr id="881570236" name=""/>
          <p:cNvGraphicFramePr>
            <a:graphicFrameLocks xmlns:a="http://schemas.openxmlformats.org/drawingml/2006/main"/>
          </p:cNvGraphicFramePr>
          <p:nvPr/>
        </p:nvGraphicFramePr>
        <p:xfrm>
          <a:off x="132841" y="1038245"/>
          <a:ext cx="12084687" cy="5412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48453971" name=""/>
          <p:cNvSpPr/>
          <p:nvPr/>
        </p:nvSpPr>
        <p:spPr bwMode="auto">
          <a:xfrm flipH="0" flipV="0">
            <a:off x="7772349" y="1283653"/>
            <a:ext cx="396020" cy="32774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1290536215" name=""/>
          <p:cNvSpPr/>
          <p:nvPr/>
        </p:nvSpPr>
        <p:spPr bwMode="auto">
          <a:xfrm flipH="0" flipV="0">
            <a:off x="9734482" y="1283653"/>
            <a:ext cx="396020" cy="3277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 cap="flat" cmpd="sng" algn="ctr">
            <a:solidFill>
              <a:schemeClr val="accent4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296830869" name="Номер слайда 2"/>
          <p:cNvSpPr>
            <a:spLocks noGrp="1"/>
          </p:cNvSpPr>
          <p:nvPr/>
        </p:nvSpPr>
        <p:spPr bwMode="auto">
          <a:xfrm>
            <a:off x="11692411" y="6450275"/>
            <a:ext cx="359838" cy="318942"/>
          </a:xfr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329"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164" algn="l" defTabSz="914329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9" algn="l" defTabSz="914329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29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1" algn="l" defTabSz="914329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9" algn="l" defTabSz="914329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3" algn="l" defTabSz="914329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7" algn="l" defTabSz="914329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4" algn="l" defTabSz="914329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65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>
                <a:solidFill>
                  <a:schemeClr val="tx2"/>
                </a:solidFill>
              </a:rPr>
              <a:t>6</a:t>
            </a:r>
            <a:endParaRPr sz="1400" b="1" i="0" u="none" strike="noStrike" cap="none" spc="0">
              <a:ln>
                <a:noFill/>
              </a:ln>
              <a:solidFill>
                <a:schemeClr val="tx2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424184128" name="Graphic 10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933813" y="69402"/>
            <a:ext cx="758597" cy="699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10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_rels/theme5.xml.rels><?xml version="1.0" encoding="UTF-8" standalone="yes"?><Relationships xmlns="http://schemas.openxmlformats.org/package/2006/relationships"></Relationships>
</file>

<file path=ppt/theme/_rels/theme6.xml.rels><?xml version="1.0" encoding="UTF-8" standalone="yes"?><Relationships xmlns="http://schemas.openxmlformats.org/package/2006/relationships"></Relationships>
</file>

<file path=ppt/theme/_rels/theme7.xml.rels><?xml version="1.0" encoding="UTF-8" standalone="yes"?><Relationships xmlns="http://schemas.openxmlformats.org/package/2006/relationships"></Relationships>
</file>

<file path=ppt/theme/_rels/theme8.xml.rels><?xml version="1.0" encoding="UTF-8" standalone="yes"?><Relationships xmlns="http://schemas.openxmlformats.org/package/2006/relationships"></Relationships>
</file>

<file path=ppt/theme/_rels/theme9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7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10.xml><?xml version="1.0" encoding="utf-8"?>
<a:theme xmlns:a="http://schemas.openxmlformats.org/drawingml/2006/main" xmlns:r="http://schemas.openxmlformats.org/officeDocument/2006/relationships" xmlns:p="http://schemas.openxmlformats.org/presentation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Standard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5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5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1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5.xml><?xml version="1.0" encoding="utf-8"?>
<a:theme xmlns:a="http://schemas.openxmlformats.org/drawingml/2006/main" xmlns:r="http://schemas.openxmlformats.org/officeDocument/2006/relationships" xmlns:p="http://schemas.openxmlformats.org/presentationml/2006/main" name="1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6.xml><?xml version="1.0" encoding="utf-8"?>
<a:theme xmlns:a="http://schemas.openxmlformats.org/drawingml/2006/main" xmlns:r="http://schemas.openxmlformats.org/officeDocument/2006/relationships" xmlns:p="http://schemas.openxmlformats.org/presentationml/2006/main" name="5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7.xml><?xml version="1.0" encoding="utf-8"?>
<a:theme xmlns:a="http://schemas.openxmlformats.org/drawingml/2006/main" xmlns:r="http://schemas.openxmlformats.org/officeDocument/2006/relationships" xmlns:p="http://schemas.openxmlformats.org/presentation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Standard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8.xml><?xml version="1.0" encoding="utf-8"?>
<a:theme xmlns:a="http://schemas.openxmlformats.org/drawingml/2006/main" xmlns:r="http://schemas.openxmlformats.org/officeDocument/2006/relationships" xmlns:p="http://schemas.openxmlformats.org/presentationml/2006/main" name="7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9.xml><?xml version="1.0" encoding="utf-8"?>
<a:theme xmlns:a="http://schemas.openxmlformats.org/drawingml/2006/main" xmlns:r="http://schemas.openxmlformats.org/officeDocument/2006/relationships" xmlns:p="http://schemas.openxmlformats.org/presentationml/2006/main" name="4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Госдума Сборка 27.06 версия 3 15-22 [Autosaved]</Template>
  <TotalTime>0</TotalTime>
  <Words>0</Words>
  <Application>Р7-Офис/2024.4.2.721</Application>
  <DocSecurity>0</DocSecurity>
  <PresentationFormat>Широкоэкранный</PresentationFormat>
  <Paragraphs>0</Paragraphs>
  <Slides>10</Slides>
  <Notes>10</Notes>
  <HiddenSlides>0</HiddenSlides>
  <MMClips>2</MMClips>
  <ScaleCrop>0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Theme 1</vt:lpstr>
      <vt:lpstr>Theme 2</vt:lpstr>
      <vt:lpstr>Theme 3</vt:lpstr>
      <vt:lpstr>Theme 4</vt:lpstr>
      <vt:lpstr>Theme 5</vt:lpstr>
      <vt:lpstr>Theme 6</vt:lpstr>
      <vt:lpstr>Theme 7</vt:lpstr>
      <vt:lpstr>Theme 8</vt:lpstr>
      <vt:lpstr>Theme 9</vt:lpstr>
      <vt:lpstr>Theme 10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dddddd</dc:creator>
  <cp:keywords/>
  <dc:description/>
  <dc:identifier/>
  <dc:language>ru-RU</dc:language>
  <cp:lastModifiedBy>naumycheva-ev</cp:lastModifiedBy>
  <cp:revision>347</cp:revision>
  <dcterms:created xsi:type="dcterms:W3CDTF">2023-06-29T12:06:41Z</dcterms:created>
  <dcterms:modified xsi:type="dcterms:W3CDTF">2026-02-26T06:59:04Z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6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6</vt:i4>
  </property>
</Properties>
</file>